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64" r:id="rId2"/>
    <p:sldId id="265" r:id="rId3"/>
    <p:sldId id="272" r:id="rId4"/>
    <p:sldId id="266" r:id="rId5"/>
    <p:sldId id="267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5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90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96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516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0704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206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715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07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6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33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79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49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76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9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23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08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DAC21-1561-4001-8045-54E5D78210C8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476727-A0C6-413B-A41C-B294139F2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8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8774" y="132791"/>
            <a:ext cx="8911687" cy="631484"/>
          </a:xfrm>
        </p:spPr>
        <p:txBody>
          <a:bodyPr>
            <a:normAutofit fontScale="90000"/>
          </a:bodyPr>
          <a:lstStyle/>
          <a:p>
            <a:pPr marL="6350" marR="15240" indent="-6350" algn="ctr">
              <a:lnSpc>
                <a:spcPct val="112000"/>
              </a:lnSpc>
              <a:spcAft>
                <a:spcPts val="15"/>
              </a:spcAft>
            </a:pP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детей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смена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8774" y="988199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50" marR="15240" indent="-6350" algn="ctr">
              <a:lnSpc>
                <a:spcPct val="112000"/>
              </a:lnSpc>
              <a:spcAft>
                <a:spcPts val="15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вход (рекреация начальной школы)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Термометрия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Арапкина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И.Г.,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Бахарева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А.И.</a:t>
            </a: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Шитова Е.А., Мелехов А.С.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78214"/>
              </p:ext>
            </p:extLst>
          </p:nvPr>
        </p:nvGraphicFramePr>
        <p:xfrm>
          <a:off x="1632418" y="2545308"/>
          <a:ext cx="9708871" cy="3295932"/>
        </p:xfrm>
        <a:graphic>
          <a:graphicData uri="http://schemas.openxmlformats.org/drawingml/2006/table">
            <a:tbl>
              <a:tblPr firstRow="1" firstCol="1" bandRow="1"/>
              <a:tblGrid>
                <a:gridCol w="1958807"/>
                <a:gridCol w="2182979"/>
                <a:gridCol w="2334710"/>
                <a:gridCol w="3232375"/>
              </a:tblGrid>
              <a:tr h="549322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прибытия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Сопровождающий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322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8.00 – 8.05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Сыропятова О.В.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322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8.05 – 8.10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Кашина Г.Г.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322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8.10 - 8.15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Бугрина Л.В.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322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8.15 – 8.20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Боева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Н.Н.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322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8.20 – 8.25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Бунакова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С.В.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85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8774" y="132791"/>
            <a:ext cx="8911687" cy="631484"/>
          </a:xfrm>
        </p:spPr>
        <p:txBody>
          <a:bodyPr>
            <a:normAutofit fontScale="90000"/>
          </a:bodyPr>
          <a:lstStyle/>
          <a:p>
            <a:pPr marL="6350" marR="15240" indent="-6350" algn="ctr">
              <a:lnSpc>
                <a:spcPct val="112000"/>
              </a:lnSpc>
              <a:spcAft>
                <a:spcPts val="15"/>
              </a:spcAft>
            </a:pP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детей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смена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8774" y="988199"/>
            <a:ext cx="6096000" cy="11264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50" marR="15240" indent="-6350" algn="ctr">
              <a:lnSpc>
                <a:spcPct val="112000"/>
              </a:lnSpc>
              <a:spcAft>
                <a:spcPts val="15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III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вход (рекреация столовой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Термометрия: Уткина Л.Н.,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Баушев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Е.А.</a:t>
            </a: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Нечаева Л.Г., Дудина И.Е.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318550"/>
              </p:ext>
            </p:extLst>
          </p:nvPr>
        </p:nvGraphicFramePr>
        <p:xfrm>
          <a:off x="1113439" y="2433275"/>
          <a:ext cx="10377977" cy="2092944"/>
        </p:xfrm>
        <a:graphic>
          <a:graphicData uri="http://schemas.openxmlformats.org/drawingml/2006/table">
            <a:tbl>
              <a:tblPr firstRow="1" firstCol="1" bandRow="1"/>
              <a:tblGrid>
                <a:gridCol w="2006603"/>
                <a:gridCol w="2236244"/>
                <a:gridCol w="2391678"/>
                <a:gridCol w="3743452"/>
              </a:tblGrid>
              <a:tr h="523236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прибытия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Сопровождающий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36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8.00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8.05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Игошева Л.В.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36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8.05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- 8.15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Фофанова Е.Г.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36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8.15 – 8.20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Чубарова Л.С.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61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8774" y="132791"/>
            <a:ext cx="8911687" cy="631484"/>
          </a:xfrm>
        </p:spPr>
        <p:txBody>
          <a:bodyPr>
            <a:normAutofit fontScale="90000"/>
          </a:bodyPr>
          <a:lstStyle/>
          <a:p>
            <a:pPr marL="6350" marR="15240" indent="-6350" algn="ctr">
              <a:lnSpc>
                <a:spcPct val="112000"/>
              </a:lnSpc>
              <a:spcAft>
                <a:spcPts val="15"/>
              </a:spcAft>
            </a:pP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детей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смена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8773" y="988199"/>
            <a:ext cx="7929501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15240" indent="-6350" algn="ctr">
              <a:lnSpc>
                <a:spcPct val="112000"/>
              </a:lnSpc>
              <a:spcAft>
                <a:spcPts val="15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вход (центральный)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Термометрия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Геревич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С.А., Пономарева Н.В.</a:t>
            </a: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Строганкова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С.В., Иванов П.А.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605081"/>
              </p:ext>
            </p:extLst>
          </p:nvPr>
        </p:nvGraphicFramePr>
        <p:xfrm>
          <a:off x="1113439" y="2433275"/>
          <a:ext cx="10377977" cy="2616180"/>
        </p:xfrm>
        <a:graphic>
          <a:graphicData uri="http://schemas.openxmlformats.org/drawingml/2006/table">
            <a:tbl>
              <a:tblPr firstRow="1" firstCol="1" bandRow="1"/>
              <a:tblGrid>
                <a:gridCol w="2006603"/>
                <a:gridCol w="2236244"/>
                <a:gridCol w="2391678"/>
                <a:gridCol w="3743452"/>
              </a:tblGrid>
              <a:tr h="523236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прибытия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Сопровождающий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36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7.55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8.00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Павлова М.С.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36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8.00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8.05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Иглина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М.Д.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36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8.05 –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8.15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Власова О.А.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36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8.15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8.20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Омелькова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66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8774" y="132791"/>
            <a:ext cx="8911687" cy="631484"/>
          </a:xfrm>
        </p:spPr>
        <p:txBody>
          <a:bodyPr>
            <a:normAutofit fontScale="90000"/>
          </a:bodyPr>
          <a:lstStyle/>
          <a:p>
            <a:pPr marL="6350" marR="15240" indent="-6350" algn="ctr">
              <a:lnSpc>
                <a:spcPct val="112000"/>
              </a:lnSpc>
              <a:spcAft>
                <a:spcPts val="15"/>
              </a:spcAft>
            </a:pP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детей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смена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8773" y="988200"/>
            <a:ext cx="9417108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15240" indent="-6350" algn="ctr">
              <a:lnSpc>
                <a:spcPct val="112000"/>
              </a:lnSpc>
              <a:spcAft>
                <a:spcPts val="15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вход (центральный)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Термометрия: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Геревич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С.А., Пономарева Н.В.</a:t>
            </a: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Строганкова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С.В., Иванов П.А.</a:t>
            </a: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2857"/>
              </p:ext>
            </p:extLst>
          </p:nvPr>
        </p:nvGraphicFramePr>
        <p:xfrm>
          <a:off x="1241141" y="2345561"/>
          <a:ext cx="9840841" cy="3785080"/>
        </p:xfrm>
        <a:graphic>
          <a:graphicData uri="http://schemas.openxmlformats.org/drawingml/2006/table">
            <a:tbl>
              <a:tblPr firstRow="1" firstCol="1" bandRow="1"/>
              <a:tblGrid>
                <a:gridCol w="2107172"/>
                <a:gridCol w="2348323"/>
                <a:gridCol w="2511547"/>
                <a:gridCol w="2873799"/>
              </a:tblGrid>
              <a:tr h="378508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прибытия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Сопровождающий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08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8.30 – 8.35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Русинова Т.В.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08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8.35 – 8.40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Оксак Г.Н.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08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8.40 – 8.45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Шорина Д.В.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08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8.45 – 8.50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Тарзина Т.В.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08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8.50 – 8.55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Кашеварова О.И.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08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8.55 – 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Трубеева А.А.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08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9.00 – 9.05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Утева А.В.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08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9.05 – 9.10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Григорьева О.В.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08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9.10 – 9.15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Щепочкина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29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8774" y="132791"/>
            <a:ext cx="8911687" cy="631484"/>
          </a:xfrm>
        </p:spPr>
        <p:txBody>
          <a:bodyPr>
            <a:normAutofit fontScale="90000"/>
          </a:bodyPr>
          <a:lstStyle/>
          <a:p>
            <a:pPr marL="6350" marR="15240" indent="-6350" algn="ctr">
              <a:lnSpc>
                <a:spcPct val="112000"/>
              </a:lnSpc>
              <a:spcAft>
                <a:spcPts val="15"/>
              </a:spcAft>
            </a:pP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детей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смена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8773" y="988200"/>
            <a:ext cx="9417108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15240" indent="-6350" algn="ctr">
              <a:lnSpc>
                <a:spcPct val="112000"/>
              </a:lnSpc>
              <a:spcAft>
                <a:spcPts val="15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III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вход (рекреация столовой)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Термометрия: Уткина Л.Н.,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Баушев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Е.А.</a:t>
            </a: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Нечаева Л.Г., Дудина И.Е.</a:t>
            </a:r>
          </a:p>
          <a:p>
            <a:pPr marL="6350" marR="15240" indent="-6350" algn="just">
              <a:lnSpc>
                <a:spcPct val="112000"/>
              </a:lnSpc>
              <a:spcAft>
                <a:spcPts val="15"/>
              </a:spcAft>
            </a:pP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36433"/>
              </p:ext>
            </p:extLst>
          </p:nvPr>
        </p:nvGraphicFramePr>
        <p:xfrm>
          <a:off x="1677869" y="2588690"/>
          <a:ext cx="9376818" cy="3907644"/>
        </p:xfrm>
        <a:graphic>
          <a:graphicData uri="http://schemas.openxmlformats.org/drawingml/2006/table">
            <a:tbl>
              <a:tblPr firstRow="1" firstCol="1" bandRow="1"/>
              <a:tblGrid>
                <a:gridCol w="2007813"/>
                <a:gridCol w="2237593"/>
                <a:gridCol w="2393120"/>
                <a:gridCol w="2738292"/>
              </a:tblGrid>
              <a:tr h="651274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прибытия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Сопровождающий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74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8.55 – 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Еремеева Г.А.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74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9.00 – 9.05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Попова Н.А.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74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9.05 – 9.10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Могутова О.А.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74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9.15 – 9.20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Бажина В.А.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74"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9.20– 9.25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5240" indent="-6350" algn="ctr"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Сыропятова Н.Е.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52250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172</TotalTime>
  <Words>349</Words>
  <Application>Microsoft Office PowerPoint</Application>
  <PresentationFormat>Широкоэкранный</PresentationFormat>
  <Paragraphs>146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Прием детей  I смена </vt:lpstr>
      <vt:lpstr>Прием детей  I смена </vt:lpstr>
      <vt:lpstr>Прием детей  I смена </vt:lpstr>
      <vt:lpstr>Прием детей  II смена </vt:lpstr>
      <vt:lpstr>Прием детей  II смена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образовательного процесса в МАОУ «Артинский лицей» в I полугодии 2020-2021 учебного года</dc:title>
  <dc:creator>admin</dc:creator>
  <cp:lastModifiedBy>ВаулинаЕА</cp:lastModifiedBy>
  <cp:revision>19</cp:revision>
  <cp:lastPrinted>2020-09-16T03:52:32Z</cp:lastPrinted>
  <dcterms:created xsi:type="dcterms:W3CDTF">2020-08-28T18:53:38Z</dcterms:created>
  <dcterms:modified xsi:type="dcterms:W3CDTF">2020-09-16T04:49:39Z</dcterms:modified>
</cp:coreProperties>
</file>