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5" r:id="rId11"/>
    <p:sldId id="267" r:id="rId12"/>
    <p:sldId id="266" r:id="rId13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1" y="38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3309-EC94-4343-AC74-1B4494FBC0E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F703-65B7-4E44-9B7C-BBC17531FF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716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3309-EC94-4343-AC74-1B4494FBC0E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F703-65B7-4E44-9B7C-BBC17531FF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23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3309-EC94-4343-AC74-1B4494FBC0E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F703-65B7-4E44-9B7C-BBC17531FF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947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3309-EC94-4343-AC74-1B4494FBC0E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F703-65B7-4E44-9B7C-BBC17531FF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951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3309-EC94-4343-AC74-1B4494FBC0E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F703-65B7-4E44-9B7C-BBC17531FF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37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3309-EC94-4343-AC74-1B4494FBC0E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F703-65B7-4E44-9B7C-BBC17531FF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70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3309-EC94-4343-AC74-1B4494FBC0E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F703-65B7-4E44-9B7C-BBC17531FF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71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3309-EC94-4343-AC74-1B4494FBC0E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F703-65B7-4E44-9B7C-BBC17531FF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04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3309-EC94-4343-AC74-1B4494FBC0E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F703-65B7-4E44-9B7C-BBC17531FF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053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3309-EC94-4343-AC74-1B4494FBC0E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F703-65B7-4E44-9B7C-BBC17531FF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115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3309-EC94-4343-AC74-1B4494FBC0E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F703-65B7-4E44-9B7C-BBC17531FF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90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63309-EC94-4343-AC74-1B4494FBC0E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F703-65B7-4E44-9B7C-BBC17531FF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35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8758" y="1371600"/>
            <a:ext cx="10194645" cy="213145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развивающего обучения: обзор, основные характеристики и особенности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971245" y="4221748"/>
            <a:ext cx="6374535" cy="1011988"/>
          </a:xfrm>
        </p:spPr>
        <p:txBody>
          <a:bodyPr>
            <a:noAutofit/>
          </a:bodyPr>
          <a:lstStyle/>
          <a:p>
            <a:pPr algn="r"/>
            <a:r>
              <a:rPr lang="ru-RU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ФГОС: «развитие личности – смысл и цель современного образования…»</a:t>
            </a:r>
            <a:endParaRPr lang="ru-RU" sz="32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6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568" y="154547"/>
            <a:ext cx="10082464" cy="190500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универсальных учебных действий и уровень их изучения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1-4 классов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062470"/>
              </p:ext>
            </p:extLst>
          </p:nvPr>
        </p:nvGraphicFramePr>
        <p:xfrm>
          <a:off x="385012" y="2252277"/>
          <a:ext cx="9866572" cy="4415589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074853"/>
                <a:gridCol w="2408349"/>
                <a:gridCol w="2750938"/>
                <a:gridCol w="2632432"/>
              </a:tblGrid>
              <a:tr h="1860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показателей в мониторинге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Базовый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сформированности показателей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Повышенный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сформированности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327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класс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«Представление»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327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класс</a:t>
                      </a:r>
                      <a:endParaRPr lang="ru-RU" sz="16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«Представление»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6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класс</a:t>
                      </a:r>
                      <a:endParaRPr lang="ru-RU" sz="16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6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«Способ»</a:t>
                      </a:r>
                      <a:endParaRPr lang="ru-RU" sz="16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327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класс</a:t>
                      </a:r>
                      <a:endParaRPr lang="ru-RU" sz="16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6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«Овладение УУД»</a:t>
                      </a:r>
                      <a:endParaRPr lang="ru-RU" sz="16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62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«Самосовершенствование личности»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2370221"/>
            <a:ext cx="8245642" cy="3806742"/>
          </a:xfrm>
        </p:spPr>
        <p:txBody>
          <a:bodyPr/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 – «Познай себя» (самопознани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 – «Сделай себя сам» (самовоспитание);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 – «Научи себя учиться» (самообучение);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 – «Утверждай себя» (самоутверждение);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 – «Найди себя» (самоопределение);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 – «Управляй собой»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 – «Реализуй себя»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самоактуализация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72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8" y="136196"/>
            <a:ext cx="5185611" cy="562035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4871366"/>
          </a:xfrm>
        </p:spPr>
        <p:txBody>
          <a:bodyPr>
            <a:normAutofit/>
          </a:bodyPr>
          <a:lstStyle/>
          <a:p>
            <a:pPr algn="r"/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 способ обучения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6727" y="2336217"/>
            <a:ext cx="4632157" cy="11020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учитываются и используются закономерности, уровень и особенности развития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</a:p>
          <a:p>
            <a:pPr marL="0" lvl="0" indent="0" algn="just">
              <a:buNone/>
            </a:pPr>
            <a:endParaRPr lang="ru-RU" dirty="0"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276727" y="4590591"/>
            <a:ext cx="4632157" cy="152251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субъектом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взаимодействия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не объектом воздействия со стороны педагогических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1705" y="2288199"/>
            <a:ext cx="5125453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опережает развитие, происходит в зоне ближайшего развития ребёнка;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21705" y="4382353"/>
            <a:ext cx="5125453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обучения становится не столько усвоение и накопление информации, сколько формирование способностей распоряжаться и добывать её.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3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уровня развития ребёнка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3378" y="2218624"/>
            <a:ext cx="6737685" cy="14389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Сфера актуального развития – уже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сформировавшиеся качества и то, что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делать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самостоятельно.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3377" y="3923710"/>
            <a:ext cx="673768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ближайшего развития – те виды деятельности, которые ребёнок пока еще не в состоянии самостоятельно выполнить, но с которыми может справиться с помощью взрослых.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1690688"/>
            <a:ext cx="3276757" cy="479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6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11642"/>
            <a:ext cx="4375120" cy="39463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579" y="365760"/>
            <a:ext cx="9565105" cy="132556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технологии развивающего обучения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466474" y="2442412"/>
            <a:ext cx="8488038" cy="3776274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личности и её способностей;</a:t>
            </a: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СУЩНОСТЬ: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ориентация учебного процесса на потенциальные возможности человека и их реализации;</a:t>
            </a: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МЕХАНИЗМ: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вовлечение обучаемых в различные виды деятельности.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15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45169"/>
            <a:ext cx="4439652" cy="133550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Леонид Владимирович Занков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октября 1901 — 27 ноября 1977)</a:t>
            </a:r>
            <a:endParaRPr lang="ru-RU" sz="2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1" y="2144045"/>
            <a:ext cx="4439651" cy="38115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Советский психолог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Специалист в области дефектологии, памяти, запоминания, педагогической психологии. Ученик Л. С. Выготского. Проводил экспериментальные исследования развития детей, в которых выявлялись условия эффективного обучения. Рассматривал проблему факторов обучения и развития учащихся, в частности взаимодействия слова и наглядности в обучении. Автор оригинальной системы развивающего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642" t="3342" r="2034" b="993"/>
          <a:stretch/>
        </p:blipFill>
        <p:spPr>
          <a:xfrm>
            <a:off x="5666874" y="445169"/>
            <a:ext cx="4403557" cy="5510464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146281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51209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развивающего обучения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3139" y="951210"/>
            <a:ext cx="9142926" cy="673053"/>
          </a:xfr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известные основоположники: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Песталоции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Дистервег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К. Д. Ушинский.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3139" y="2019787"/>
            <a:ext cx="4692202" cy="2246769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развивающего обучения Л.В.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Занкова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обучение действует, преломляясь через внутренние особенности ребёнка, в результате чего каждый ребёнок под влиянием одной и той же формы обучения достигает своих ступеней развития.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14623" y="2173675"/>
            <a:ext cx="4241442" cy="1938992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развивающего обучения Д. Б.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Эльконина-В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В. Давыдова: ребёнок рассматривается как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самоизменяющийся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субъект учения, имеющий потребность и способность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самоизменении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13139" y="4513308"/>
            <a:ext cx="9142926" cy="19389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системообразующих методов обучения определены частично-поисковый и проблемный. Комплексное использование обоих методов даёт возможность кому-то из учеников самостоятельно справляться с поставленной задачей и полностью усваивать изучаемый в данном этапе материал, а кому-то прибегать к помощи учителя и товарищей, оставаясь пока на уровне представления, и достигать полного усвоения на более поздних этапах обучения.</a:t>
            </a:r>
          </a:p>
        </p:txBody>
      </p:sp>
      <p:cxnSp>
        <p:nvCxnSpPr>
          <p:cNvPr id="10" name="Соединительная линия уступом 9"/>
          <p:cNvCxnSpPr>
            <a:stCxn id="2" idx="1"/>
            <a:endCxn id="4" idx="0"/>
          </p:cNvCxnSpPr>
          <p:nvPr/>
        </p:nvCxnSpPr>
        <p:spPr>
          <a:xfrm rot="10800000" flipH="1" flipV="1">
            <a:off x="838200" y="475605"/>
            <a:ext cx="2521040" cy="1544181"/>
          </a:xfrm>
          <a:prstGeom prst="bentConnector4">
            <a:avLst>
              <a:gd name="adj1" fmla="val -17658"/>
              <a:gd name="adj2" fmla="val 85658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>
            <a:stCxn id="2" idx="1"/>
            <a:endCxn id="5" idx="0"/>
          </p:cNvCxnSpPr>
          <p:nvPr/>
        </p:nvCxnSpPr>
        <p:spPr>
          <a:xfrm rot="10800000" flipH="1" flipV="1">
            <a:off x="838200" y="475605"/>
            <a:ext cx="7197144" cy="1698069"/>
          </a:xfrm>
          <a:prstGeom prst="bentConnector4">
            <a:avLst>
              <a:gd name="adj1" fmla="val -6185"/>
              <a:gd name="adj2" fmla="val 78175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>
            <a:stCxn id="2" idx="1"/>
            <a:endCxn id="3" idx="1"/>
          </p:cNvCxnSpPr>
          <p:nvPr/>
        </p:nvCxnSpPr>
        <p:spPr>
          <a:xfrm rot="10800000" flipH="1" flipV="1">
            <a:off x="838199" y="475605"/>
            <a:ext cx="174939" cy="812131"/>
          </a:xfrm>
          <a:prstGeom prst="bentConnector3">
            <a:avLst>
              <a:gd name="adj1" fmla="val -261348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30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педагогической системы     Л. В.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Занкова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078" y="1777285"/>
            <a:ext cx="9722476" cy="484245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обучения на высоком уровне трудности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Принцип ведущей роли теоретических знаний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Принцип системности и высокой сложности содержания, адекватной зоне ближайшего развития ребёнка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Принцип продвижения в изучении материала в быстром темпе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Принцип осознания ребёнком процесса учения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проблематизации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содержания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Принцип работы над развитием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всех детей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индивидуальный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подход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215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62" y="365125"/>
            <a:ext cx="10071279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мышления и мыслительные операции, подлежащие формированию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8466" y="2159703"/>
            <a:ext cx="4789868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анализировать:</a:t>
            </a: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умение сравнивать</a:t>
            </a: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умение выделять главное</a:t>
            </a: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умение классифицировать и группировать</a:t>
            </a: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умение находить закономерности </a:t>
            </a: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умение планировать</a:t>
            </a:r>
          </a:p>
          <a:p>
            <a:pPr marL="0" indent="0" algn="just">
              <a:buNone/>
            </a:pP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Фантазирование, воображение</a:t>
            </a:r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оценка нестандартности мышления</a:t>
            </a:r>
          </a:p>
          <a:p>
            <a:pPr algn="just"/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76741" y="1812745"/>
            <a:ext cx="5181600" cy="504525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Логическое </a:t>
            </a: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мышление:</a:t>
            </a: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умение рассуждать</a:t>
            </a: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умение решать логические задачи</a:t>
            </a: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умение доказывать</a:t>
            </a: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умение анализировать верность чужих и своих идей и мнений</a:t>
            </a: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умение вести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исследования</a:t>
            </a:r>
          </a:p>
          <a:p>
            <a:pPr marL="0" indent="0" algn="just">
              <a:buNone/>
            </a:pP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генерировать новые, нестандартные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идеи:</a:t>
            </a:r>
            <a:endParaRPr lang="ru-RU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умение решать поисково-творческие задачи, нетиповые для школы</a:t>
            </a: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умение управлять процессом своего мышления</a:t>
            </a: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смекалка,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сообразительность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11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442" y="365125"/>
            <a:ext cx="10214812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Виды мышления и мыслительные операции, подлежащие формированию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4084" y="1825624"/>
            <a:ext cx="4499811" cy="452704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Образное мышление и пространственное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представление: </a:t>
            </a:r>
            <a:endParaRPr lang="ru-RU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знание плоских и объемных геометрических фигур</a:t>
            </a: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рисование по памяти</a:t>
            </a: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складывание картинок</a:t>
            </a: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развертки фигур</a:t>
            </a: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вращение линий и фигур</a:t>
            </a: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рисование траекторий</a:t>
            </a: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сечение фигур</a:t>
            </a: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проекции и тени</a:t>
            </a:r>
          </a:p>
          <a:p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165684"/>
            <a:ext cx="4555901" cy="418698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Диалектическое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мышление:</a:t>
            </a:r>
            <a:endParaRPr lang="ru-RU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умение находить хорошее и плохое в любой ситуации </a:t>
            </a: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переход количественных изменений в качественные, изменение агрегатных состояний</a:t>
            </a:r>
          </a:p>
          <a:p>
            <a:pPr marL="0" indent="0">
              <a:buNone/>
            </a:pP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Системность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мышления:</a:t>
            </a:r>
            <a:endParaRPr lang="ru-RU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понимание состава Систем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понимание Системного эффекта</a:t>
            </a: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30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626</Words>
  <Application>Microsoft Office PowerPoint</Application>
  <PresentationFormat>Широкоэкранный</PresentationFormat>
  <Paragraphs>104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Технологии развивающего обучения: обзор, основные характеристики и особенности</vt:lpstr>
      <vt:lpstr>Деятельностный способ обучения</vt:lpstr>
      <vt:lpstr>Два уровня развития ребёнка</vt:lpstr>
      <vt:lpstr>Основные характеристики технологии развивающего обучения</vt:lpstr>
      <vt:lpstr>Леонид Владимирович Занков (10 октября 1901 — 27 ноября 1977)</vt:lpstr>
      <vt:lpstr>Технология развивающего обучения</vt:lpstr>
      <vt:lpstr>Принципы педагогической системы     Л. В. Занкова</vt:lpstr>
      <vt:lpstr>Виды мышления и мыслительные операции, подлежащие формированию</vt:lpstr>
      <vt:lpstr>Виды мышления и мыслительные операции, подлежащие формированию</vt:lpstr>
      <vt:lpstr>Количество универсальных учебных действий и уровень их изучения в мониторинге 1-4 классов</vt:lpstr>
      <vt:lpstr>Курс «Самосовершенствование личности»</vt:lpstr>
      <vt:lpstr>Спасибо за внимание!</vt:lpstr>
    </vt:vector>
  </TitlesOfParts>
  <Company>Romeo1994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 развивающего обучения: обзор, основные характеристики и особенности</dc:title>
  <dc:creator>Секретарь</dc:creator>
  <cp:lastModifiedBy>Секретарь</cp:lastModifiedBy>
  <cp:revision>26</cp:revision>
  <cp:lastPrinted>2017-01-27T06:52:08Z</cp:lastPrinted>
  <dcterms:created xsi:type="dcterms:W3CDTF">2017-01-26T04:09:05Z</dcterms:created>
  <dcterms:modified xsi:type="dcterms:W3CDTF">2017-01-27T06:52:11Z</dcterms:modified>
</cp:coreProperties>
</file>