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663300"/>
    <a:srgbClr val="BFA86D"/>
    <a:srgbClr val="B89E5C"/>
    <a:srgbClr val="C1AA71"/>
    <a:srgbClr val="D3C7A5"/>
    <a:srgbClr val="D03E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4477F-FE61-41B9-84A9-2845B6D5FC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6E210-6B04-4E05-AA7D-A5B60947A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F83E8-F25E-48D7-96F2-5FAA8337FE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3D74-FB17-46CE-8C7B-6BA4D0EBC0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A7D0F-83E9-4699-8243-A8259C85BD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A6F10-7970-4686-A48D-BCB1A6A3FD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5211C-82D0-4918-8DC6-BE11A531A9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DCD58-F6B4-4378-866E-DE2FD462DB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DE59-978F-475A-A6F9-D5990CBCB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C1C03-BDB5-4A96-AA27-5DC49134AA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278A-4245-40AC-A418-A2BB6F5B1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>
                <a:gamma/>
                <a:shade val="46275"/>
                <a:invGamma/>
              </a:srgbClr>
            </a:gs>
            <a:gs pos="50000">
              <a:srgbClr val="FFCC66"/>
            </a:gs>
            <a:gs pos="100000">
              <a:srgbClr val="FFCC66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86C556-F551-43E6-8088-44411AADB2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FCC66"/>
          </a:solidFill>
        </p:spPr>
        <p:txBody>
          <a:bodyPr/>
          <a:lstStyle/>
          <a:p>
            <a:r>
              <a:rPr lang="ru-RU" b="1" i="1">
                <a:solidFill>
                  <a:srgbClr val="996633"/>
                </a:solidFill>
              </a:rPr>
              <a:t>Отгадайте загадку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125538"/>
            <a:ext cx="6408737" cy="25193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Несу я урожаи, поля я убираю,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Птиц к югу отправляю,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Деревья раздеваю,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Но не касаюсь ёлочек да сосен.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Я …. </a:t>
            </a:r>
            <a:endParaRPr lang="ru-RU" sz="2800" b="1" dirty="0">
              <a:solidFill>
                <a:srgbClr val="D03E1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>
              <a:solidFill>
                <a:srgbClr val="D03E16"/>
              </a:solidFill>
            </a:endParaRPr>
          </a:p>
        </p:txBody>
      </p:sp>
      <p:pic>
        <p:nvPicPr>
          <p:cNvPr id="6148" name="Picture 4" descr="3589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179388" y="1268413"/>
            <a:ext cx="2365375" cy="2089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9" name="Picture 5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644900"/>
            <a:ext cx="2881312" cy="28813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50" name="Picture 6" descr="002562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83000"/>
            <a:ext cx="3671887" cy="2752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140200" y="4430713"/>
            <a:ext cx="1604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D03E16"/>
                </a:solidFill>
              </a:rPr>
              <a:t>Осень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  <a:solidFill>
            <a:srgbClr val="FFCC66"/>
          </a:solidFill>
        </p:spPr>
        <p:txBody>
          <a:bodyPr/>
          <a:lstStyle/>
          <a:p>
            <a:r>
              <a:rPr lang="ru-RU" b="1" i="1">
                <a:solidFill>
                  <a:srgbClr val="996633"/>
                </a:solidFill>
              </a:rPr>
              <a:t>Отгадайте загадку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59113" y="1341438"/>
            <a:ext cx="58324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/>
              <a:t>  Опустел колхозный сад,</a:t>
            </a:r>
          </a:p>
          <a:p>
            <a:r>
              <a:rPr lang="ru-RU" sz="3200"/>
              <a:t>  Паутинки вдаль летят,</a:t>
            </a:r>
          </a:p>
          <a:p>
            <a:r>
              <a:rPr lang="ru-RU" sz="3200"/>
              <a:t>  И на южный край земли </a:t>
            </a:r>
          </a:p>
          <a:p>
            <a:r>
              <a:rPr lang="ru-RU" sz="3200"/>
              <a:t>  Потянулись журавли.</a:t>
            </a:r>
          </a:p>
          <a:p>
            <a:r>
              <a:rPr lang="ru-RU" sz="3200"/>
              <a:t>  Распахнулись двери школ. </a:t>
            </a:r>
          </a:p>
          <a:p>
            <a:r>
              <a:rPr lang="ru-RU" sz="3200"/>
              <a:t>  Что за месяц к нам пришел?</a:t>
            </a:r>
          </a:p>
        </p:txBody>
      </p:sp>
      <p:pic>
        <p:nvPicPr>
          <p:cNvPr id="8197" name="Picture 5" descr="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2663825" cy="2592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8" name="Picture 6" descr="948673df5fa59e56f1eead1aca0732a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508500"/>
            <a:ext cx="2673350" cy="2087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9" name="Picture 7" descr="65707548_73219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08500"/>
            <a:ext cx="2625725" cy="2071688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492500" y="4797425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63300"/>
                </a:solidFill>
              </a:rPr>
              <a:t>Сентябрь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  <a:solidFill>
            <a:srgbClr val="FFCC66"/>
          </a:solidFill>
        </p:spPr>
        <p:txBody>
          <a:bodyPr/>
          <a:lstStyle/>
          <a:p>
            <a:r>
              <a:rPr lang="ru-RU" b="1" i="1">
                <a:solidFill>
                  <a:srgbClr val="996633"/>
                </a:solidFill>
              </a:rPr>
              <a:t>Отгадайте загадку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341438"/>
            <a:ext cx="5472113" cy="3744912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Все мрачней лицо природы </a:t>
            </a:r>
          </a:p>
          <a:p>
            <a:pPr>
              <a:buFontTx/>
              <a:buNone/>
            </a:pPr>
            <a:r>
              <a:rPr lang="ru-RU"/>
              <a:t>Почернели огороды,</a:t>
            </a:r>
          </a:p>
          <a:p>
            <a:pPr>
              <a:buFontTx/>
              <a:buNone/>
            </a:pPr>
            <a:r>
              <a:rPr lang="ru-RU"/>
              <a:t>Оголяются леса, </a:t>
            </a:r>
          </a:p>
          <a:p>
            <a:pPr>
              <a:buFontTx/>
              <a:buNone/>
            </a:pPr>
            <a:r>
              <a:rPr lang="ru-RU"/>
              <a:t>Молкнут птичьи голоса.</a:t>
            </a:r>
          </a:p>
          <a:p>
            <a:pPr>
              <a:buFontTx/>
              <a:buNone/>
            </a:pPr>
            <a:r>
              <a:rPr lang="ru-RU"/>
              <a:t>Мишка в спячку завалился. </a:t>
            </a:r>
          </a:p>
          <a:p>
            <a:pPr>
              <a:buFontTx/>
              <a:buNone/>
            </a:pPr>
            <a:r>
              <a:rPr lang="ru-RU"/>
              <a:t>Что за месяц к нам явился?  </a:t>
            </a:r>
          </a:p>
        </p:txBody>
      </p:sp>
      <p:pic>
        <p:nvPicPr>
          <p:cNvPr id="7173" name="Picture 5" descr="50456174_49867020_11907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0825" y="1844675"/>
            <a:ext cx="3168650" cy="4537075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651500" y="5108575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63300"/>
                </a:solidFill>
              </a:rPr>
              <a:t>Октябрь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FFCC66"/>
          </a:solidFill>
        </p:spPr>
        <p:txBody>
          <a:bodyPr/>
          <a:lstStyle/>
          <a:p>
            <a:r>
              <a:rPr lang="ru-RU" b="1" i="1">
                <a:solidFill>
                  <a:srgbClr val="996633"/>
                </a:solidFill>
              </a:rPr>
              <a:t>Отгадайте загадку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9750" y="1557338"/>
            <a:ext cx="54467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Поле черно-белым стало, </a:t>
            </a:r>
          </a:p>
          <a:p>
            <a:r>
              <a:rPr lang="ru-RU" sz="3200"/>
              <a:t>Падает то дождь, то снег.</a:t>
            </a:r>
          </a:p>
          <a:p>
            <a:r>
              <a:rPr lang="ru-RU" sz="3200"/>
              <a:t>А еще похолодало – </a:t>
            </a:r>
          </a:p>
          <a:p>
            <a:r>
              <a:rPr lang="ru-RU" sz="3200"/>
              <a:t>Льдом сковало воды рек.</a:t>
            </a:r>
          </a:p>
          <a:p>
            <a:r>
              <a:rPr lang="ru-RU" sz="3200"/>
              <a:t>Мерзнет в поле озимь ржи. </a:t>
            </a:r>
          </a:p>
          <a:p>
            <a:r>
              <a:rPr lang="ru-RU" sz="3200"/>
              <a:t>Что за месяц, подскажи?</a:t>
            </a:r>
          </a:p>
        </p:txBody>
      </p:sp>
      <p:pic>
        <p:nvPicPr>
          <p:cNvPr id="11268" name="Picture 4" descr="50352646_noyabr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68413"/>
            <a:ext cx="3108325" cy="32686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9" name="Picture 5" descr="049669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581525"/>
            <a:ext cx="3097212" cy="2055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0" name="Picture 6" descr="1257322265_0_8b26_b943a870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652963"/>
            <a:ext cx="3097213" cy="2049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635375" y="5035550"/>
            <a:ext cx="1903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63300"/>
                </a:solidFill>
              </a:rPr>
              <a:t>Ноябрь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  <a:solidFill>
            <a:srgbClr val="FFCC66"/>
          </a:solidFill>
        </p:spPr>
        <p:txBody>
          <a:bodyPr/>
          <a:lstStyle/>
          <a:p>
            <a:r>
              <a:rPr lang="ru-RU" b="1" i="1">
                <a:solidFill>
                  <a:srgbClr val="996633"/>
                </a:solidFill>
              </a:rPr>
              <a:t>Отгадайте загадку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824413" y="4221163"/>
            <a:ext cx="4319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/>
              <a:t>Летом вырастают, </a:t>
            </a:r>
          </a:p>
          <a:p>
            <a:r>
              <a:rPr lang="ru-RU" sz="3200"/>
              <a:t>А осенью опадают.</a:t>
            </a:r>
          </a:p>
        </p:txBody>
      </p:sp>
      <p:pic>
        <p:nvPicPr>
          <p:cNvPr id="14341" name="Picture 5" descr="112119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628775"/>
            <a:ext cx="3097213" cy="235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4" name="Picture 8" descr="listopad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4537075" cy="4657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516688" y="5540375"/>
            <a:ext cx="1811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63300"/>
                </a:solidFill>
              </a:rPr>
              <a:t>Листья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FFCC66"/>
          </a:solidFill>
        </p:spPr>
        <p:txBody>
          <a:bodyPr/>
          <a:lstStyle/>
          <a:p>
            <a:r>
              <a:rPr lang="ru-RU" b="1" i="1">
                <a:solidFill>
                  <a:srgbClr val="996633"/>
                </a:solidFill>
              </a:rPr>
              <a:t>Отгадайте загадку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0825" y="1484313"/>
            <a:ext cx="47355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/>
              <a:t>Его весной и летом </a:t>
            </a:r>
          </a:p>
          <a:p>
            <a:r>
              <a:rPr lang="ru-RU" sz="3200"/>
              <a:t>Мы видели одетым.</a:t>
            </a:r>
          </a:p>
          <a:p>
            <a:r>
              <a:rPr lang="ru-RU" sz="3200"/>
              <a:t>А осенью с бедняжки </a:t>
            </a:r>
          </a:p>
          <a:p>
            <a:r>
              <a:rPr lang="ru-RU" sz="3200"/>
              <a:t>Сорвали все  рубашки.</a:t>
            </a:r>
          </a:p>
        </p:txBody>
      </p:sp>
      <p:pic>
        <p:nvPicPr>
          <p:cNvPr id="15364" name="Picture 4" descr="34957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12875"/>
            <a:ext cx="3838575" cy="3816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5" name="Picture 5" descr="ad_Autumn_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73463"/>
            <a:ext cx="3887788" cy="3074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076825" y="5734050"/>
            <a:ext cx="185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63300"/>
                </a:solidFill>
              </a:rPr>
              <a:t>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FCC66"/>
          </a:solidFill>
        </p:spPr>
        <p:txBody>
          <a:bodyPr/>
          <a:lstStyle/>
          <a:p>
            <a:r>
              <a:rPr lang="ru-RU" sz="4000" b="1" i="1">
                <a:solidFill>
                  <a:srgbClr val="996633"/>
                </a:solidFill>
              </a:rPr>
              <a:t>Отгадайте загадку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0825" y="1844675"/>
            <a:ext cx="5808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Шел долговяз – в земле увяз.</a:t>
            </a:r>
          </a:p>
        </p:txBody>
      </p:sp>
      <p:pic>
        <p:nvPicPr>
          <p:cNvPr id="16388" name="Picture 4" descr="75181066_26801963_1213008260_Lunnuyy_dozhd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96975"/>
            <a:ext cx="2886075" cy="2447925"/>
          </a:xfrm>
          <a:prstGeom prst="rect">
            <a:avLst/>
          </a:prstGeom>
          <a:noFill/>
        </p:spPr>
      </p:pic>
      <p:pic>
        <p:nvPicPr>
          <p:cNvPr id="16389" name="Picture 5" descr="0a1b8bd9b41c53bca06d7eb8517064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08275"/>
            <a:ext cx="4033838" cy="386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0" name="Picture 6" descr="дожд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860800"/>
            <a:ext cx="2903537" cy="2698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356100" y="3284538"/>
            <a:ext cx="1684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63300"/>
                </a:solidFill>
              </a:rPr>
              <a:t>Дождь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FFCC66"/>
          </a:solidFill>
        </p:spPr>
        <p:txBody>
          <a:bodyPr/>
          <a:lstStyle/>
          <a:p>
            <a:r>
              <a:rPr lang="ru-RU" b="1" i="1">
                <a:solidFill>
                  <a:srgbClr val="996633"/>
                </a:solidFill>
              </a:rPr>
              <a:t>Отгадайте загадку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0825" y="1700213"/>
            <a:ext cx="3962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Без рук, без ног, </a:t>
            </a:r>
          </a:p>
          <a:p>
            <a:r>
              <a:rPr lang="ru-RU" sz="3200"/>
              <a:t>Под окном стучит – </a:t>
            </a:r>
          </a:p>
          <a:p>
            <a:r>
              <a:rPr lang="ru-RU" sz="3200"/>
              <a:t>В избу просится.</a:t>
            </a:r>
          </a:p>
        </p:txBody>
      </p:sp>
      <p:pic>
        <p:nvPicPr>
          <p:cNvPr id="17412" name="Picture 4" descr="4desktop_ru_silniy_veter_1024_1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341438"/>
            <a:ext cx="2998788" cy="2592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3" name="Picture 5" descr="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429000"/>
            <a:ext cx="3962400" cy="3189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4" name="Picture 6" descr="BogVetr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240213"/>
            <a:ext cx="3022600" cy="2384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140200" y="3357563"/>
            <a:ext cx="152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63300"/>
                </a:solidFill>
              </a:rPr>
              <a:t>Ветер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189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Arial</vt:lpstr>
      <vt:lpstr>Оформление по умолчанию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 логопедов</dc:creator>
  <cp:lastModifiedBy>1</cp:lastModifiedBy>
  <cp:revision>62</cp:revision>
  <dcterms:created xsi:type="dcterms:W3CDTF">2001-12-31T22:22:02Z</dcterms:created>
  <dcterms:modified xsi:type="dcterms:W3CDTF">2015-09-20T11:29:30Z</dcterms:modified>
</cp:coreProperties>
</file>