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8" r:id="rId2"/>
    <p:sldId id="259" r:id="rId3"/>
    <p:sldId id="261" r:id="rId4"/>
    <p:sldId id="262" r:id="rId5"/>
    <p:sldId id="263" r:id="rId6"/>
    <p:sldId id="286" r:id="rId7"/>
    <p:sldId id="264" r:id="rId8"/>
    <p:sldId id="281" r:id="rId9"/>
    <p:sldId id="282" r:id="rId10"/>
    <p:sldId id="283" r:id="rId11"/>
    <p:sldId id="284" r:id="rId12"/>
    <p:sldId id="285" r:id="rId13"/>
    <p:sldId id="287" r:id="rId14"/>
    <p:sldId id="270" r:id="rId15"/>
    <p:sldId id="277" r:id="rId16"/>
    <p:sldId id="279" r:id="rId17"/>
    <p:sldId id="280" r:id="rId18"/>
    <p:sldId id="275" r:id="rId19"/>
    <p:sldId id="288" r:id="rId20"/>
    <p:sldId id="276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39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-54" y="-23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89502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45448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48585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66030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97181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3718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96240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86781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1774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36737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39829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53557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gif"/><Relationship Id="rId5" Type="http://schemas.openxmlformats.org/officeDocument/2006/relationships/slide" Target="slide1.xml"/><Relationship Id="rId4" Type="http://schemas.openxmlformats.org/officeDocument/2006/relationships/image" Target="../media/image1.jpeg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3.jpeg"/><Relationship Id="rId5" Type="http://schemas.openxmlformats.org/officeDocument/2006/relationships/image" Target="../media/image21.png"/><Relationship Id="rId4" Type="http://schemas.openxmlformats.org/officeDocument/2006/relationships/image" Target="../media/image2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5.jpeg"/><Relationship Id="rId5" Type="http://schemas.openxmlformats.org/officeDocument/2006/relationships/image" Target="../media/image24.png"/><Relationship Id="rId4" Type="http://schemas.openxmlformats.org/officeDocument/2006/relationships/image" Target="../media/image2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png"/><Relationship Id="rId5" Type="http://schemas.openxmlformats.org/officeDocument/2006/relationships/image" Target="../media/image26.png"/><Relationship Id="rId4" Type="http://schemas.openxmlformats.org/officeDocument/2006/relationships/image" Target="../media/image2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7" Type="http://schemas.openxmlformats.org/officeDocument/2006/relationships/image" Target="../media/image2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.png"/><Relationship Id="rId5" Type="http://schemas.openxmlformats.org/officeDocument/2006/relationships/image" Target="../media/image30.png"/><Relationship Id="rId4" Type="http://schemas.openxmlformats.org/officeDocument/2006/relationships/image" Target="../media/image2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2.jpeg"/><Relationship Id="rId5" Type="http://schemas.openxmlformats.org/officeDocument/2006/relationships/image" Target="../media/image31.png"/><Relationship Id="rId4" Type="http://schemas.openxmlformats.org/officeDocument/2006/relationships/image" Target="../media/image2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4.jpeg"/><Relationship Id="rId5" Type="http://schemas.openxmlformats.org/officeDocument/2006/relationships/image" Target="../media/image33.png"/><Relationship Id="rId4" Type="http://schemas.openxmlformats.org/officeDocument/2006/relationships/image" Target="../media/image2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6.jpeg"/><Relationship Id="rId5" Type="http://schemas.openxmlformats.org/officeDocument/2006/relationships/image" Target="../media/image35.png"/><Relationship Id="rId4" Type="http://schemas.openxmlformats.org/officeDocument/2006/relationships/image" Target="../media/image2.gi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37.gif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.gif"/><Relationship Id="rId5" Type="http://schemas.openxmlformats.org/officeDocument/2006/relationships/slide" Target="slide1.xml"/><Relationship Id="rId4" Type="http://schemas.openxmlformats.org/officeDocument/2006/relationships/image" Target="../media/image1.jpeg"/><Relationship Id="rId9" Type="http://schemas.openxmlformats.org/officeDocument/2006/relationships/image" Target="../media/image38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.gif"/><Relationship Id="rId5" Type="http://schemas.openxmlformats.org/officeDocument/2006/relationships/slide" Target="slide1.xml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.gif"/><Relationship Id="rId11" Type="http://schemas.openxmlformats.org/officeDocument/2006/relationships/image" Target="../media/image9.png"/><Relationship Id="rId5" Type="http://schemas.openxmlformats.org/officeDocument/2006/relationships/slide" Target="slide1.xml"/><Relationship Id="rId10" Type="http://schemas.openxmlformats.org/officeDocument/2006/relationships/image" Target="../media/image8.jpg"/><Relationship Id="rId4" Type="http://schemas.openxmlformats.org/officeDocument/2006/relationships/image" Target="../media/image1.jpeg"/><Relationship Id="rId9" Type="http://schemas.openxmlformats.org/officeDocument/2006/relationships/image" Target="../media/image7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2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.gif"/><Relationship Id="rId5" Type="http://schemas.openxmlformats.org/officeDocument/2006/relationships/slide" Target="slide1.xml"/><Relationship Id="rId4" Type="http://schemas.openxmlformats.org/officeDocument/2006/relationships/image" Target="../media/image1.jpeg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" Target="slide1.xml"/><Relationship Id="rId7" Type="http://schemas.openxmlformats.org/officeDocument/2006/relationships/image" Target="../media/image1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2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.gif"/><Relationship Id="rId11" Type="http://schemas.openxmlformats.org/officeDocument/2006/relationships/image" Target="../media/image5.png"/><Relationship Id="rId5" Type="http://schemas.openxmlformats.org/officeDocument/2006/relationships/slide" Target="slide1.xml"/><Relationship Id="rId10" Type="http://schemas.openxmlformats.org/officeDocument/2006/relationships/image" Target="../media/image18.png"/><Relationship Id="rId4" Type="http://schemas.openxmlformats.org/officeDocument/2006/relationships/image" Target="../media/image1.jpeg"/><Relationship Id="rId9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2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png"/><Relationship Id="rId5" Type="http://schemas.openxmlformats.org/officeDocument/2006/relationships/image" Target="../media/image20.png"/><Relationship Id="rId4" Type="http://schemas.openxmlformats.org/officeDocument/2006/relationships/image" Target="../media/image2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http://www.nn.ru/data/forum/images/2012-03/47361321-gergievskaj_lenta.gif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532440" y="6137920"/>
            <a:ext cx="720080" cy="720080"/>
          </a:xfrm>
          <a:prstGeom prst="rect">
            <a:avLst/>
          </a:prstGeom>
          <a:noFill/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8624" y="577562"/>
            <a:ext cx="7333816" cy="5010682"/>
          </a:xfrm>
          <a:prstGeom prst="rect">
            <a:avLst/>
          </a:prstGeom>
        </p:spPr>
      </p:pic>
      <p:pic>
        <p:nvPicPr>
          <p:cNvPr id="3" name="Гимн России - ГИМН Российской Федерации! (mp3ostrov.com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559137" y="5645998"/>
            <a:ext cx="609600" cy="6096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8738" y="478754"/>
            <a:ext cx="1588764" cy="15362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22653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096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http://www.nn.ru/data/forum/images/2012-03/47361321-gergievskaj_lenta.gif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532440" y="6137920"/>
            <a:ext cx="720080" cy="720080"/>
          </a:xfrm>
          <a:prstGeom prst="rect">
            <a:avLst/>
          </a:prstGeom>
          <a:noFill/>
        </p:spPr>
      </p:pic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5"/>
          <a:stretch>
            <a:fillRect/>
          </a:stretch>
        </p:blipFill>
        <p:spPr>
          <a:xfrm>
            <a:off x="1990166" y="580491"/>
            <a:ext cx="5308834" cy="3981626"/>
          </a:xfrm>
          <a:prstGeom prst="rect">
            <a:avLst/>
          </a:prstGeom>
        </p:spPr>
      </p:pic>
      <p:sp>
        <p:nvSpPr>
          <p:cNvPr id="5" name="Объект 4"/>
          <p:cNvSpPr>
            <a:spLocks noGrp="1"/>
          </p:cNvSpPr>
          <p:nvPr>
            <p:ph sz="half" idx="2"/>
          </p:nvPr>
        </p:nvSpPr>
        <p:spPr>
          <a:xfrm>
            <a:off x="2093767" y="4693026"/>
            <a:ext cx="7050233" cy="1902094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Гаин Тимофей </a:t>
            </a:r>
            <a:endParaRPr lang="ru-RU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ученик МАОУ « АСОШ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№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1»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6355" y="290218"/>
            <a:ext cx="1337707" cy="12934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43508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http://www.nn.ru/data/forum/images/2012-03/47361321-gergievskaj_lenta.gif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532440" y="6137920"/>
            <a:ext cx="720080" cy="720080"/>
          </a:xfrm>
          <a:prstGeom prst="rect">
            <a:avLst/>
          </a:prstGeom>
          <a:noFill/>
        </p:spPr>
      </p:pic>
      <p:sp>
        <p:nvSpPr>
          <p:cNvPr id="5" name="Объект 4"/>
          <p:cNvSpPr>
            <a:spLocks noGrp="1"/>
          </p:cNvSpPr>
          <p:nvPr>
            <p:ph sz="half" idx="2"/>
          </p:nvPr>
        </p:nvSpPr>
        <p:spPr>
          <a:xfrm>
            <a:off x="1842247" y="4693026"/>
            <a:ext cx="7050233" cy="1902094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Мальцев </a:t>
            </a: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Глеб</a:t>
            </a:r>
          </a:p>
          <a:p>
            <a:pPr marL="0" indent="0" algn="ctr">
              <a:buNone/>
            </a:pP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ученик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МАОУ «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Артинский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лицей»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46966" y="487489"/>
            <a:ext cx="5432931" cy="4074699"/>
          </a:xfrm>
          <a:prstGeom prst="rect">
            <a:avLst/>
          </a:prstGeom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0615" y="299645"/>
            <a:ext cx="1376314" cy="13308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64756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http://www.nn.ru/data/forum/images/2012-03/47361321-gergievskaj_lenta.gif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532440" y="6137920"/>
            <a:ext cx="720080" cy="720080"/>
          </a:xfrm>
          <a:prstGeom prst="rect">
            <a:avLst/>
          </a:prstGeom>
          <a:noFill/>
        </p:spPr>
      </p:pic>
      <p:sp>
        <p:nvSpPr>
          <p:cNvPr id="5" name="Объект 4"/>
          <p:cNvSpPr>
            <a:spLocks noGrp="1"/>
          </p:cNvSpPr>
          <p:nvPr>
            <p:ph sz="half" idx="2"/>
          </p:nvPr>
        </p:nvSpPr>
        <p:spPr>
          <a:xfrm>
            <a:off x="1707776" y="3993779"/>
            <a:ext cx="6996444" cy="2366681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2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Щербакова Валерия </a:t>
            </a:r>
            <a:endParaRPr lang="ru-RU" sz="25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ученица МКОУ </a:t>
            </a:r>
            <a:r>
              <a:rPr lang="ru-RU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Нижнебардымская</a:t>
            </a:r>
            <a:r>
              <a:rPr lang="ru-RU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ООШ»</a:t>
            </a:r>
          </a:p>
          <a:p>
            <a:pPr marL="0" indent="0" algn="ctr">
              <a:buNone/>
            </a:pPr>
            <a:r>
              <a:rPr lang="ru-RU" sz="2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Щепочкин</a:t>
            </a:r>
            <a:r>
              <a:rPr lang="ru-RU" sz="2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5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Сергей</a:t>
            </a:r>
          </a:p>
          <a:p>
            <a:pPr marL="0" indent="0" algn="ctr">
              <a:buNone/>
            </a:pPr>
            <a:r>
              <a:rPr lang="ru-RU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ученик </a:t>
            </a:r>
            <a:r>
              <a:rPr lang="ru-RU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МКОУ </a:t>
            </a:r>
            <a:r>
              <a:rPr lang="ru-RU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АГО «</a:t>
            </a:r>
            <a:r>
              <a:rPr lang="ru-RU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АСОш</a:t>
            </a:r>
            <a:r>
              <a:rPr lang="ru-RU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№6»</a:t>
            </a:r>
          </a:p>
        </p:txBody>
      </p:sp>
      <p:pic>
        <p:nvPicPr>
          <p:cNvPr id="3" name="Объект 2"/>
          <p:cNvPicPr>
            <a:picLocks noGrp="1" noChangeAspect="1"/>
          </p:cNvPicPr>
          <p:nvPr>
            <p:ph sz="half" idx="1"/>
          </p:nvPr>
        </p:nvPicPr>
        <p:blipFill>
          <a:blip r:embed="rId5"/>
          <a:stretch>
            <a:fillRect/>
          </a:stretch>
        </p:blipFill>
        <p:spPr>
          <a:xfrm>
            <a:off x="1719137" y="276328"/>
            <a:ext cx="5240840" cy="3689171"/>
          </a:xfrm>
          <a:prstGeom prst="rect">
            <a:avLst/>
          </a:prstGeom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5773" y="243084"/>
            <a:ext cx="1586707" cy="15342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14221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http://www.nn.ru/data/forum/images/2012-03/47361321-gergievskaj_lenta.gif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532440" y="6137920"/>
            <a:ext cx="720080" cy="720080"/>
          </a:xfrm>
          <a:prstGeom prst="rect">
            <a:avLst/>
          </a:prstGeom>
          <a:noFill/>
        </p:spPr>
      </p:pic>
      <p:sp>
        <p:nvSpPr>
          <p:cNvPr id="5" name="Объект 4"/>
          <p:cNvSpPr>
            <a:spLocks noGrp="1"/>
          </p:cNvSpPr>
          <p:nvPr>
            <p:ph sz="half" idx="2"/>
          </p:nvPr>
        </p:nvSpPr>
        <p:spPr>
          <a:xfrm>
            <a:off x="757769" y="3149644"/>
            <a:ext cx="8152893" cy="3361764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2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Шевалдина  Анастасия </a:t>
            </a:r>
            <a:endParaRPr lang="ru-RU" sz="25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ученица </a:t>
            </a:r>
            <a:r>
              <a:rPr lang="ru-RU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МАОУ«Артинский</a:t>
            </a:r>
            <a:r>
              <a:rPr lang="ru-RU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лицей»</a:t>
            </a:r>
          </a:p>
          <a:p>
            <a:pPr marL="0" indent="0" algn="ctr">
              <a:buNone/>
            </a:pPr>
            <a:r>
              <a:rPr lang="ru-RU" sz="2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Мелехова Ксения </a:t>
            </a:r>
            <a:endParaRPr lang="ru-RU" sz="25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ученица </a:t>
            </a:r>
            <a:r>
              <a:rPr lang="ru-RU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филиала «</a:t>
            </a:r>
            <a:r>
              <a:rPr lang="ru-RU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Артинский</a:t>
            </a:r>
            <a:r>
              <a:rPr lang="ru-RU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лицей» - «</a:t>
            </a:r>
            <a:r>
              <a:rPr lang="ru-RU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Пристанинская</a:t>
            </a:r>
            <a:r>
              <a:rPr lang="ru-RU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ООШ»</a:t>
            </a:r>
          </a:p>
          <a:p>
            <a:pPr marL="0" indent="0" algn="ctr">
              <a:buNone/>
            </a:pPr>
            <a:r>
              <a:rPr lang="ru-RU" sz="25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Каюмова</a:t>
            </a:r>
            <a:r>
              <a:rPr lang="ru-RU" sz="25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Чулпан </a:t>
            </a:r>
            <a:endParaRPr lang="ru-RU" sz="25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ученица </a:t>
            </a:r>
            <a:r>
              <a:rPr lang="ru-RU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филиала МАОУ «</a:t>
            </a:r>
            <a:r>
              <a:rPr lang="ru-RU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Артинский</a:t>
            </a:r>
            <a:r>
              <a:rPr lang="ru-RU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лицей – «</a:t>
            </a:r>
            <a:r>
              <a:rPr lang="ru-RU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Усть</a:t>
            </a:r>
            <a:r>
              <a:rPr lang="ru-RU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Югушинская</a:t>
            </a:r>
            <a:r>
              <a:rPr lang="ru-RU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ООШ»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/>
          <a:srcRect l="2640" t="4124" r="2961" b="3339"/>
          <a:stretch/>
        </p:blipFill>
        <p:spPr>
          <a:xfrm>
            <a:off x="2085526" y="333389"/>
            <a:ext cx="4001101" cy="294161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/>
          <a:srcRect l="5887" t="8437" r="4412" b="5300"/>
          <a:stretch/>
        </p:blipFill>
        <p:spPr>
          <a:xfrm>
            <a:off x="2035240" y="316656"/>
            <a:ext cx="4101671" cy="2958352"/>
          </a:xfrm>
          <a:prstGeom prst="rect">
            <a:avLst/>
          </a:prstGeom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2908" y="195951"/>
            <a:ext cx="1470582" cy="1421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54496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http://www.nn.ru/data/forum/images/2012-03/47361321-gergievskaj_lenta.gif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532440" y="6137920"/>
            <a:ext cx="720080" cy="720080"/>
          </a:xfrm>
          <a:prstGeom prst="rect">
            <a:avLst/>
          </a:prstGeom>
          <a:noFill/>
        </p:spPr>
      </p:pic>
      <p:sp>
        <p:nvSpPr>
          <p:cNvPr id="5" name="Объект 4"/>
          <p:cNvSpPr>
            <a:spLocks noGrp="1"/>
          </p:cNvSpPr>
          <p:nvPr>
            <p:ph sz="half" idx="2"/>
          </p:nvPr>
        </p:nvSpPr>
        <p:spPr>
          <a:xfrm>
            <a:off x="1360395" y="3364796"/>
            <a:ext cx="7306235" cy="3133164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2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Верзакова</a:t>
            </a:r>
            <a:r>
              <a:rPr lang="ru-RU" sz="2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Анна</a:t>
            </a:r>
          </a:p>
          <a:p>
            <a:pPr marL="0" indent="0" algn="ctr">
              <a:buNone/>
            </a:pPr>
            <a:r>
              <a:rPr lang="ru-RU" sz="2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Бахарева</a:t>
            </a:r>
            <a:r>
              <a:rPr lang="ru-RU" sz="2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Полина</a:t>
            </a:r>
          </a:p>
          <a:p>
            <a:pPr marL="0" indent="0" algn="ctr">
              <a:buNone/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ученицы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МКОУ «АСОШ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№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6»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2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Ваулин Дмитрий</a:t>
            </a:r>
            <a:endParaRPr lang="ru-RU" sz="22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ученик МАОУ«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АСОШ №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1»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2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Мавлетбаева</a:t>
            </a:r>
            <a:r>
              <a:rPr lang="ru-RU" sz="2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Элина </a:t>
            </a:r>
            <a:endParaRPr lang="ru-RU" sz="22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ученица  филиала </a:t>
            </a: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МКОУ </a:t>
            </a:r>
            <a:r>
              <a:rPr lang="ru-RU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Поташкинская</a:t>
            </a: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СОШ</a:t>
            </a:r>
          </a:p>
          <a:p>
            <a:pPr marL="0" indent="0" algn="ctr">
              <a:buNone/>
            </a:pPr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«</a:t>
            </a:r>
            <a:r>
              <a:rPr lang="ru-RU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Артя</a:t>
            </a: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Шигиринская</a:t>
            </a: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ООШ»</a:t>
            </a:r>
          </a:p>
        </p:txBody>
      </p:sp>
      <p:pic>
        <p:nvPicPr>
          <p:cNvPr id="9" name="Объект 8"/>
          <p:cNvPicPr>
            <a:picLocks noGrp="1" noChangeAspect="1"/>
          </p:cNvPicPr>
          <p:nvPr>
            <p:ph sz="half" idx="1"/>
          </p:nvPr>
        </p:nvPicPr>
        <p:blipFill>
          <a:blip r:embed="rId5"/>
          <a:stretch>
            <a:fillRect/>
          </a:stretch>
        </p:blipFill>
        <p:spPr>
          <a:xfrm>
            <a:off x="2770095" y="305405"/>
            <a:ext cx="4038600" cy="3059391"/>
          </a:xfrm>
          <a:prstGeom prst="rect">
            <a:avLst/>
          </a:prstGeom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7283" y="290219"/>
            <a:ext cx="1435197" cy="1387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18761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http://www.nn.ru/data/forum/images/2012-03/47361321-gergievskaj_lenta.gif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532440" y="6137920"/>
            <a:ext cx="720080" cy="720080"/>
          </a:xfrm>
          <a:prstGeom prst="rect">
            <a:avLst/>
          </a:prstGeom>
          <a:noFill/>
        </p:spPr>
      </p:pic>
      <p:sp>
        <p:nvSpPr>
          <p:cNvPr id="5" name="Объект 4"/>
          <p:cNvSpPr>
            <a:spLocks noGrp="1"/>
          </p:cNvSpPr>
          <p:nvPr>
            <p:ph sz="half" idx="2"/>
          </p:nvPr>
        </p:nvSpPr>
        <p:spPr>
          <a:xfrm>
            <a:off x="1586245" y="3899648"/>
            <a:ext cx="7306235" cy="3133164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2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Абдрафиков </a:t>
            </a:r>
            <a:r>
              <a:rPr lang="ru-RU" sz="25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Альмир</a:t>
            </a:r>
          </a:p>
          <a:p>
            <a:pPr marL="0" indent="0" algn="ctr">
              <a:buNone/>
            </a:pPr>
            <a:r>
              <a:rPr lang="ru-RU" sz="2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ученик </a:t>
            </a:r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МКОУ «</a:t>
            </a:r>
            <a:r>
              <a:rPr lang="ru-RU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Азигуловская</a:t>
            </a:r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СОШ»</a:t>
            </a:r>
          </a:p>
          <a:p>
            <a:pPr marL="0" indent="0" algn="ctr">
              <a:buNone/>
            </a:pPr>
            <a:r>
              <a:rPr lang="ru-RU" sz="2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Елисеева Дарья </a:t>
            </a:r>
            <a:endParaRPr lang="ru-RU" sz="25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ученица МКОУ «Свердловская СОШ»</a:t>
            </a:r>
            <a:endParaRPr lang="ru-RU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2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Желтышев Артем </a:t>
            </a:r>
            <a:endParaRPr lang="ru-RU" sz="25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ченик  МКОУ «</a:t>
            </a:r>
            <a:r>
              <a:rPr lang="ru-RU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Староартинская</a:t>
            </a:r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СОШ»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76646" y="339799"/>
            <a:ext cx="4176122" cy="3273836"/>
          </a:xfrm>
          <a:prstGeom prst="rect">
            <a:avLst/>
          </a:prstGeom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2078" y="303162"/>
            <a:ext cx="1602557" cy="15495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24941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http://www.nn.ru/data/forum/images/2012-03/47361321-gergievskaj_lenta.gif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532440" y="6137920"/>
            <a:ext cx="720080" cy="720080"/>
          </a:xfrm>
          <a:prstGeom prst="rect">
            <a:avLst/>
          </a:prstGeom>
          <a:noFill/>
        </p:spPr>
      </p:pic>
      <p:sp>
        <p:nvSpPr>
          <p:cNvPr id="5" name="Объект 4"/>
          <p:cNvSpPr>
            <a:spLocks noGrp="1"/>
          </p:cNvSpPr>
          <p:nvPr>
            <p:ph sz="half" idx="2"/>
          </p:nvPr>
        </p:nvSpPr>
        <p:spPr>
          <a:xfrm>
            <a:off x="757769" y="3149644"/>
            <a:ext cx="8152893" cy="3361764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25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Илькина</a:t>
            </a:r>
            <a:r>
              <a:rPr lang="ru-RU" sz="25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Анна </a:t>
            </a:r>
            <a:endParaRPr lang="ru-RU" sz="25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ученица </a:t>
            </a:r>
            <a:r>
              <a:rPr lang="ru-RU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МКОУ«Куркинская</a:t>
            </a:r>
            <a:r>
              <a:rPr lang="ru-RU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ООШ»</a:t>
            </a:r>
          </a:p>
          <a:p>
            <a:pPr marL="0" indent="0" algn="ctr">
              <a:buNone/>
            </a:pPr>
            <a:r>
              <a:rPr lang="ru-RU" sz="2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Суфиева</a:t>
            </a:r>
            <a:r>
              <a:rPr lang="ru-RU" sz="2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Дарья </a:t>
            </a:r>
            <a:endParaRPr lang="ru-RU" sz="25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ученица </a:t>
            </a:r>
            <a:r>
              <a:rPr lang="ru-RU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МКОУСажинская</a:t>
            </a:r>
            <a:r>
              <a:rPr lang="ru-RU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СОШ»</a:t>
            </a:r>
          </a:p>
          <a:p>
            <a:pPr marL="0" indent="0" algn="ctr">
              <a:buNone/>
            </a:pPr>
            <a:r>
              <a:rPr lang="ru-RU" sz="2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Шайхутдинов</a:t>
            </a:r>
            <a:r>
              <a:rPr lang="ru-RU" sz="2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Эльмир </a:t>
            </a:r>
            <a:endParaRPr lang="ru-RU" sz="25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ученик Филиала </a:t>
            </a:r>
            <a:r>
              <a:rPr lang="ru-RU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МКОУ АГО «</a:t>
            </a:r>
            <a:r>
              <a:rPr lang="ru-RU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Поташкинская</a:t>
            </a:r>
            <a:r>
              <a:rPr lang="ru-RU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СОШ» «</a:t>
            </a:r>
            <a:r>
              <a:rPr lang="ru-RU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Артя</a:t>
            </a:r>
            <a:r>
              <a:rPr lang="ru-RU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Шигиринская</a:t>
            </a:r>
            <a:r>
              <a:rPr lang="ru-RU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ООШ»</a:t>
            </a:r>
          </a:p>
        </p:txBody>
      </p:sp>
      <p:pic>
        <p:nvPicPr>
          <p:cNvPr id="3" name="Объект 2"/>
          <p:cNvPicPr>
            <a:picLocks noGrp="1" noChangeAspect="1"/>
          </p:cNvPicPr>
          <p:nvPr>
            <p:ph sz="half" idx="1"/>
          </p:nvPr>
        </p:nvPicPr>
        <p:blipFill>
          <a:blip r:embed="rId5"/>
          <a:stretch>
            <a:fillRect/>
          </a:stretch>
        </p:blipFill>
        <p:spPr>
          <a:xfrm>
            <a:off x="2427680" y="364926"/>
            <a:ext cx="3863788" cy="2897840"/>
          </a:xfrm>
          <a:prstGeom prst="rect">
            <a:avLst/>
          </a:prstGeom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9188" y="271365"/>
            <a:ext cx="1425448" cy="1378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96491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http://www.nn.ru/data/forum/images/2012-03/47361321-gergievskaj_lenta.gif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532440" y="6137920"/>
            <a:ext cx="720080" cy="720080"/>
          </a:xfrm>
          <a:prstGeom prst="rect">
            <a:avLst/>
          </a:prstGeom>
          <a:noFill/>
        </p:spPr>
      </p:pic>
      <p:sp>
        <p:nvSpPr>
          <p:cNvPr id="5" name="Объект 4"/>
          <p:cNvSpPr>
            <a:spLocks noGrp="1"/>
          </p:cNvSpPr>
          <p:nvPr>
            <p:ph sz="half" idx="2"/>
          </p:nvPr>
        </p:nvSpPr>
        <p:spPr>
          <a:xfrm>
            <a:off x="757768" y="3001726"/>
            <a:ext cx="8152893" cy="3361764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2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Калин Андрей </a:t>
            </a:r>
            <a:endParaRPr lang="ru-RU" sz="25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r>
              <a:rPr lang="ru-RU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ченик МКОУ </a:t>
            </a:r>
            <a:r>
              <a:rPr lang="ru-RU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«Барабинская ООШ»</a:t>
            </a:r>
          </a:p>
          <a:p>
            <a:pPr marL="0" indent="0" algn="ctr">
              <a:buNone/>
            </a:pPr>
            <a:r>
              <a:rPr lang="ru-RU" sz="2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Крашенинникова Диана </a:t>
            </a:r>
            <a:endParaRPr lang="ru-RU" sz="25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r>
              <a:rPr lang="ru-RU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ченица МАОУ </a:t>
            </a:r>
            <a:r>
              <a:rPr lang="ru-RU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АГО «АСОШ №1»</a:t>
            </a:r>
          </a:p>
          <a:p>
            <a:pPr marL="0" indent="0" algn="ctr">
              <a:buNone/>
            </a:pPr>
            <a:r>
              <a:rPr lang="ru-RU" sz="2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Сайфуллина</a:t>
            </a:r>
            <a:r>
              <a:rPr lang="ru-RU" sz="2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Оксана </a:t>
            </a:r>
            <a:endParaRPr lang="ru-RU" sz="25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r>
              <a:rPr lang="ru-RU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ченица </a:t>
            </a:r>
            <a:r>
              <a:rPr lang="ru-RU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МКОУ«Малокарзинская</a:t>
            </a:r>
            <a:r>
              <a:rPr lang="ru-RU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СОШ»</a:t>
            </a:r>
          </a:p>
          <a:p>
            <a:pPr marL="0" indent="0" algn="ctr">
              <a:buNone/>
            </a:pPr>
            <a:r>
              <a:rPr lang="ru-RU" sz="2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Шестаков </a:t>
            </a:r>
            <a:r>
              <a:rPr lang="ru-RU" sz="25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Геннадий</a:t>
            </a:r>
          </a:p>
          <a:p>
            <a:pPr marL="0" indent="0" algn="ctr">
              <a:buNone/>
            </a:pPr>
            <a:r>
              <a:rPr lang="ru-RU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ученик  </a:t>
            </a:r>
            <a:r>
              <a:rPr lang="ru-RU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МАОУ «</a:t>
            </a:r>
            <a:r>
              <a:rPr lang="ru-RU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Манчажская</a:t>
            </a:r>
            <a:r>
              <a:rPr lang="ru-RU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СОШ»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30529" y="208879"/>
            <a:ext cx="3891295" cy="2918471"/>
          </a:xfrm>
          <a:prstGeom prst="rect">
            <a:avLst/>
          </a:prstGeom>
        </p:spPr>
      </p:pic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4154" y="208879"/>
            <a:ext cx="1643268" cy="15889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61784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http://www.nn.ru/data/forum/images/2012-03/47361321-gergievskaj_lenta.gif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532440" y="6137920"/>
            <a:ext cx="720080" cy="720080"/>
          </a:xfrm>
          <a:prstGeom prst="rect">
            <a:avLst/>
          </a:prstGeom>
          <a:noFill/>
        </p:spPr>
      </p:pic>
      <p:sp>
        <p:nvSpPr>
          <p:cNvPr id="4" name="Рисунок 3"/>
          <p:cNvSpPr>
            <a:spLocks noGrp="1"/>
          </p:cNvSpPr>
          <p:nvPr>
            <p:ph type="pic" idx="1"/>
          </p:nvPr>
        </p:nvSpPr>
        <p:spPr/>
      </p:sp>
      <p:sp>
        <p:nvSpPr>
          <p:cNvPr id="5" name="Объект 4"/>
          <p:cNvSpPr>
            <a:spLocks noGrp="1"/>
          </p:cNvSpPr>
          <p:nvPr>
            <p:ph type="body" sz="half" idx="2"/>
          </p:nvPr>
        </p:nvSpPr>
        <p:spPr>
          <a:xfrm>
            <a:off x="968189" y="4219762"/>
            <a:ext cx="7745506" cy="2065805"/>
          </a:xfrm>
        </p:spPr>
        <p:txBody>
          <a:bodyPr>
            <a:noAutofit/>
          </a:bodyPr>
          <a:lstStyle/>
          <a:p>
            <a:pPr algn="ctr"/>
            <a:r>
              <a:rPr lang="ru-RU" sz="3200" dirty="0" smtClean="0">
                <a:solidFill>
                  <a:srgbClr val="FF000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Поздравляем </a:t>
            </a:r>
          </a:p>
          <a:p>
            <a:pPr algn="ctr"/>
            <a:r>
              <a:rPr lang="ru-RU" sz="3200" dirty="0" smtClean="0">
                <a:solidFill>
                  <a:srgbClr val="FF000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победителей </a:t>
            </a:r>
          </a:p>
          <a:p>
            <a:pPr algn="ctr"/>
            <a:r>
              <a:rPr lang="ru-RU" sz="3200" dirty="0" smtClean="0">
                <a:solidFill>
                  <a:srgbClr val="FF000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и лауреатов муниципального конкурса чтецов</a:t>
            </a:r>
            <a:endParaRPr lang="ru-RU" sz="3200" dirty="0">
              <a:solidFill>
                <a:srgbClr val="FF0000"/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  <p:pic>
        <p:nvPicPr>
          <p:cNvPr id="6" name="Picture 13" descr="091351af80f2cbd5254237b67c110c66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952510" y="356205"/>
            <a:ext cx="5184775" cy="388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Главный праздник плюс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615518" y="4947864"/>
            <a:ext cx="609600" cy="609600"/>
          </a:xfrm>
          <a:prstGeom prst="rect">
            <a:avLst/>
          </a:prstGeom>
        </p:spPr>
      </p:pic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8287" y="243084"/>
            <a:ext cx="1474194" cy="14254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99129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 numSld="2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http://www.nn.ru/data/forum/images/2012-03/47361321-gergievskaj_lenta.gif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532440" y="6137920"/>
            <a:ext cx="720080" cy="720080"/>
          </a:xfrm>
          <a:prstGeom prst="rect">
            <a:avLst/>
          </a:prstGeom>
          <a:noFill/>
        </p:spPr>
      </p:pic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282804" y="243084"/>
            <a:ext cx="8347435" cy="6254876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3200" dirty="0" smtClean="0">
                <a:solidFill>
                  <a:srgbClr val="FF000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Поздравляем </a:t>
            </a:r>
          </a:p>
          <a:p>
            <a:pPr marL="0" indent="0" algn="ctr">
              <a:buNone/>
            </a:pPr>
            <a:r>
              <a:rPr lang="ru-RU" sz="3200" dirty="0" smtClean="0">
                <a:solidFill>
                  <a:srgbClr val="FF000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победителей </a:t>
            </a:r>
          </a:p>
          <a:p>
            <a:pPr marL="0" indent="0" algn="ctr">
              <a:buNone/>
            </a:pPr>
            <a:r>
              <a:rPr lang="ru-RU" sz="3200" dirty="0" smtClean="0">
                <a:solidFill>
                  <a:srgbClr val="FF000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и лауреатов муниципального конкурса </a:t>
            </a:r>
            <a:r>
              <a:rPr lang="ru-RU" sz="3200" dirty="0" smtClean="0">
                <a:solidFill>
                  <a:srgbClr val="FF000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чтецов</a:t>
            </a:r>
          </a:p>
          <a:p>
            <a:pPr marL="0" indent="0" algn="ctr">
              <a:buNone/>
            </a:pPr>
            <a:r>
              <a:rPr lang="ru-RU" sz="2000" dirty="0" smtClean="0">
                <a:solidFill>
                  <a:srgbClr val="FF000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1 место – Мальцев Глеб,</a:t>
            </a:r>
          </a:p>
          <a:p>
            <a:pPr marL="0" indent="0" algn="ctr">
              <a:buNone/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МАОУ «Артинский лицей»</a:t>
            </a:r>
          </a:p>
          <a:p>
            <a:pPr marL="0" lvl="0" indent="0" algn="ctr">
              <a:buNone/>
            </a:pPr>
            <a:r>
              <a:rPr lang="ru-RU" sz="2000" dirty="0" smtClean="0">
                <a:solidFill>
                  <a:srgbClr val="FF000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2 место – </a:t>
            </a:r>
            <a:r>
              <a:rPr lang="ru-RU" sz="2000" dirty="0" err="1" smtClean="0">
                <a:solidFill>
                  <a:srgbClr val="FF000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Шевалдина</a:t>
            </a:r>
            <a:r>
              <a:rPr lang="ru-RU" sz="2000" dirty="0" smtClean="0">
                <a:solidFill>
                  <a:srgbClr val="FF000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</a:t>
            </a:r>
            <a:r>
              <a:rPr lang="ru-RU" sz="2000" dirty="0" err="1" smtClean="0">
                <a:solidFill>
                  <a:srgbClr val="FF000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Анастия</a:t>
            </a:r>
            <a:r>
              <a:rPr lang="ru-RU" sz="2000" dirty="0" smtClean="0">
                <a:solidFill>
                  <a:srgbClr val="FF000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–</a:t>
            </a:r>
          </a:p>
          <a:p>
            <a:pPr marL="0" lvl="0" indent="0" algn="ctr">
              <a:buNone/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МАОУ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«Артинский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лицей»</a:t>
            </a:r>
          </a:p>
          <a:p>
            <a:pPr marL="0" lvl="0" indent="0" algn="ctr">
              <a:buNone/>
            </a:pPr>
            <a:r>
              <a:rPr lang="ru-RU" sz="2000" dirty="0" smtClean="0">
                <a:solidFill>
                  <a:srgbClr val="FF000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3 место – </a:t>
            </a:r>
            <a:r>
              <a:rPr lang="ru-RU" sz="2000" dirty="0" err="1" smtClean="0">
                <a:solidFill>
                  <a:srgbClr val="FF000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Абдрафиков</a:t>
            </a:r>
            <a:r>
              <a:rPr lang="ru-RU" sz="2000" dirty="0" smtClean="0">
                <a:solidFill>
                  <a:srgbClr val="FF000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Альмир – </a:t>
            </a:r>
          </a:p>
          <a:p>
            <a:pPr marL="0" lvl="0" indent="0" algn="ctr">
              <a:buNone/>
            </a:pPr>
            <a:r>
              <a:rPr lang="ru-RU" sz="2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МКОУ </a:t>
            </a:r>
            <a: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Азигуловская</a:t>
            </a:r>
            <a: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СОШ»</a:t>
            </a:r>
          </a:p>
          <a:p>
            <a:pPr marL="0" lvl="0" indent="0" algn="ctr">
              <a:buNone/>
            </a:pPr>
            <a:r>
              <a:rPr lang="ru-RU" sz="2000" dirty="0" smtClean="0">
                <a:solidFill>
                  <a:srgbClr val="FF000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Желтышев Артем – </a:t>
            </a:r>
          </a:p>
          <a:p>
            <a:pPr marL="0" lvl="0" indent="0" algn="ctr">
              <a:buNone/>
            </a:pPr>
            <a:r>
              <a:rPr lang="ru-RU" sz="2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МКОУ </a:t>
            </a:r>
            <a: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Староартинская</a:t>
            </a:r>
            <a: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СОШ»</a:t>
            </a:r>
            <a:endParaRPr lang="ru-RU" sz="2000" dirty="0" smtClean="0">
              <a:solidFill>
                <a:srgbClr val="FF0000"/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 marL="0" lvl="0" indent="0" algn="ctr">
              <a:buNone/>
            </a:pPr>
            <a:r>
              <a:rPr lang="ru-RU" sz="2000" dirty="0" smtClean="0">
                <a:solidFill>
                  <a:srgbClr val="FF000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Елисеева </a:t>
            </a:r>
            <a:r>
              <a:rPr lang="ru-RU" sz="2000" smtClean="0">
                <a:solidFill>
                  <a:srgbClr val="FF000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Дарья –</a:t>
            </a:r>
          </a:p>
          <a:p>
            <a:pPr marL="0" lvl="0" indent="0" algn="ctr">
              <a:buNone/>
            </a:pPr>
            <a:r>
              <a:rPr lang="ru-RU" sz="2000" b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МКОУ </a:t>
            </a:r>
            <a: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«Свердловская СОШ»</a:t>
            </a:r>
          </a:p>
          <a:p>
            <a:pPr marL="0" lvl="0" indent="0" algn="ctr">
              <a:buNone/>
            </a:pPr>
            <a:endParaRPr lang="ru-RU" sz="2000" dirty="0" smtClean="0">
              <a:solidFill>
                <a:srgbClr val="FF0000"/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 marL="0" lvl="0" indent="0" algn="ctr">
              <a:buNone/>
            </a:pPr>
            <a:endParaRPr lang="ru-RU" dirty="0">
              <a:solidFill>
                <a:srgbClr val="FF0000"/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 marL="0" indent="0" algn="ctr">
              <a:buNone/>
            </a:pPr>
            <a:r>
              <a:rPr lang="ru-RU" sz="3200" dirty="0" smtClean="0">
                <a:solidFill>
                  <a:srgbClr val="FF000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</a:t>
            </a:r>
            <a:endParaRPr lang="ru-RU" sz="3200" dirty="0">
              <a:solidFill>
                <a:srgbClr val="FF0000"/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  <p:pic>
        <p:nvPicPr>
          <p:cNvPr id="7" name="Главный праздник плюс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55384" y="2138677"/>
            <a:ext cx="609600" cy="609600"/>
          </a:xfrm>
          <a:prstGeom prst="rect">
            <a:avLst/>
          </a:prstGeom>
        </p:spPr>
      </p:pic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8287" y="243084"/>
            <a:ext cx="1474194" cy="14254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8459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 numSld="2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http://www.nn.ru/data/forum/images/2012-03/47361321-gergievskaj_lenta.gif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532440" y="6137920"/>
            <a:ext cx="720080" cy="720080"/>
          </a:xfrm>
          <a:prstGeom prst="rect">
            <a:avLst/>
          </a:prstGeom>
          <a:noFill/>
        </p:spPr>
      </p:pic>
      <p:pic>
        <p:nvPicPr>
          <p:cNvPr id="2" name="Georgiy-Sviridov-Venskiy-val_s-iz-kf-Metel_(muz-muz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511636" y="5748646"/>
            <a:ext cx="609600" cy="609600"/>
          </a:xfrm>
          <a:prstGeom prst="rect">
            <a:avLst/>
          </a:prstGeom>
        </p:spPr>
      </p:pic>
      <p:pic>
        <p:nvPicPr>
          <p:cNvPr id="10" name="Picture 2" descr="Картинки по запросу выпускной вальс картинки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83814" y="329541"/>
            <a:ext cx="8048626" cy="6028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14" y="329541"/>
            <a:ext cx="7893704" cy="602870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14" y="329541"/>
            <a:ext cx="8048626" cy="6036470"/>
          </a:xfrm>
          <a:prstGeom prst="rect">
            <a:avLst/>
          </a:prstGeom>
        </p:spPr>
      </p:pic>
      <p:pic>
        <p:nvPicPr>
          <p:cNvPr id="11" name="Georgiy-Sviridov-Venskiy-val_s-iz-kf-Metel_(muz-muz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540579" y="5689841"/>
            <a:ext cx="609600" cy="609600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3916" y="459901"/>
            <a:ext cx="1152525" cy="1114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90091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2341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234162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http://www.nn.ru/data/forum/images/2012-03/47361321-gergievskaj_lenta.gif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532440" y="6137920"/>
            <a:ext cx="720080" cy="72008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1657" y="368768"/>
            <a:ext cx="7540685" cy="5655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9495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http://www.nn.ru/data/forum/images/2012-03/47361321-gergievskaj_lenta.gif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532440" y="6137920"/>
            <a:ext cx="720080" cy="720080"/>
          </a:xfrm>
          <a:prstGeom prst="rect">
            <a:avLst/>
          </a:prstGeom>
          <a:noFill/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0043" y="359553"/>
            <a:ext cx="7372392" cy="5529294"/>
          </a:xfrm>
          <a:prstGeom prst="rect">
            <a:avLst/>
          </a:prstGeom>
        </p:spPr>
      </p:pic>
      <p:pic>
        <p:nvPicPr>
          <p:cNvPr id="3" name="Yuriy-Levitan-Vnimanie__Govorit_Moskva__o_nachale_voyny(muz-muz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381008" y="5909629"/>
            <a:ext cx="609600" cy="609600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4054" y="371872"/>
            <a:ext cx="1451727" cy="14037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69605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 numSld="2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http://www.nn.ru/data/forum/images/2012-03/47361321-gergievskaj_lenta.gif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532440" y="6137920"/>
            <a:ext cx="720080" cy="720080"/>
          </a:xfrm>
          <a:prstGeom prst="rect">
            <a:avLst/>
          </a:prstGeom>
          <a:noFill/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/>
          <a:srcRect l="940" t="10375" r="-940" b="11468"/>
          <a:stretch/>
        </p:blipFill>
        <p:spPr>
          <a:xfrm>
            <a:off x="1050647" y="961902"/>
            <a:ext cx="7576795" cy="444137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79002" y="961902"/>
            <a:ext cx="6320084" cy="4748728"/>
          </a:xfrm>
          <a:prstGeom prst="rect">
            <a:avLst/>
          </a:prstGeom>
        </p:spPr>
      </p:pic>
      <p:pic>
        <p:nvPicPr>
          <p:cNvPr id="6" name="Picture 8" descr="http://www.webpark.ru/uploads54/110505/Black_white_5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229396" y="815629"/>
            <a:ext cx="7219295" cy="50412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8066" y="327926"/>
            <a:ext cx="1489435" cy="14401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0838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http://www.nn.ru/data/forum/images/2012-03/47361321-gergievskaj_lenta.gif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532440" y="6137920"/>
            <a:ext cx="720080" cy="720080"/>
          </a:xfrm>
          <a:prstGeom prst="rect">
            <a:avLst/>
          </a:prstGeom>
          <a:noFill/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4205" y="513281"/>
            <a:ext cx="7297706" cy="5473280"/>
          </a:xfrm>
          <a:prstGeom prst="rect">
            <a:avLst/>
          </a:prstGeom>
        </p:spPr>
      </p:pic>
      <p:pic>
        <p:nvPicPr>
          <p:cNvPr id="3" name="Pesni-voennyh-let-Vstavay-strana-ogromnaya(muz-muz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849036" y="5833120"/>
            <a:ext cx="609600" cy="6096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98287" y="513281"/>
            <a:ext cx="7418276" cy="531983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25961" y="369990"/>
            <a:ext cx="7418276" cy="5759861"/>
          </a:xfrm>
          <a:prstGeom prst="rect">
            <a:avLst/>
          </a:prstGeo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3837" y="312447"/>
            <a:ext cx="1641372" cy="1587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53771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20830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2915742" y="624978"/>
            <a:ext cx="5886548" cy="147732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Муниципальный  конкурс </a:t>
            </a:r>
            <a:r>
              <a:rPr lang="ru-RU" sz="30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чтецов</a:t>
            </a:r>
            <a:r>
              <a:rPr lang="ru-RU" sz="3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</a:t>
            </a:r>
          </a:p>
          <a:p>
            <a:pPr algn="ctr"/>
            <a:r>
              <a:rPr lang="ru-RU" sz="3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0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посвященный 70-летию Победы</a:t>
            </a:r>
          </a:p>
          <a:p>
            <a:pPr algn="ctr"/>
            <a:r>
              <a:rPr lang="ru-RU" sz="30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 Великой Отечественной войне </a:t>
            </a:r>
          </a:p>
        </p:txBody>
      </p:sp>
    </p:spTree>
    <p:extLst>
      <p:ext uri="{BB962C8B-B14F-4D97-AF65-F5344CB8AC3E}">
        <p14:creationId xmlns:p14="http://schemas.microsoft.com/office/powerpoint/2010/main" val="3624183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http://www.nn.ru/data/forum/images/2012-03/47361321-gergievskaj_lenta.gif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532440" y="6137920"/>
            <a:ext cx="720080" cy="720080"/>
          </a:xfrm>
          <a:prstGeom prst="rect">
            <a:avLst/>
          </a:prstGeom>
          <a:noFill/>
        </p:spPr>
      </p:pic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630585" y="256082"/>
            <a:ext cx="7772400" cy="1470025"/>
          </a:xfrm>
        </p:spPr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Жюри конкурса</a:t>
            </a:r>
            <a:endParaRPr lang="ru-RU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>
          <a:xfrm>
            <a:off x="921072" y="2290254"/>
            <a:ext cx="7611367" cy="1752600"/>
          </a:xfrm>
        </p:spPr>
        <p:txBody>
          <a:bodyPr>
            <a:normAutofit fontScale="25000" lnSpcReduction="20000"/>
          </a:bodyPr>
          <a:lstStyle/>
          <a:p>
            <a:pPr lvl="0" algn="l"/>
            <a:r>
              <a:rPr lang="ru-RU" sz="10000" b="1" dirty="0">
                <a:solidFill>
                  <a:srgbClr val="FF0000"/>
                </a:solidFill>
                <a:latin typeface="Arial Black" panose="020B0A04020102020204" pitchFamily="34" charset="0"/>
              </a:rPr>
              <a:t>Пахомова Зоя Петровна </a:t>
            </a:r>
            <a:r>
              <a:rPr lang="ru-RU" sz="10000" dirty="0">
                <a:solidFill>
                  <a:prstClr val="black">
                    <a:tint val="75000"/>
                  </a:prstClr>
                </a:solidFill>
                <a:latin typeface="Arial Black" panose="020B0A04020102020204" pitchFamily="34" charset="0"/>
              </a:rPr>
              <a:t>– </a:t>
            </a:r>
            <a:r>
              <a:rPr lang="ru-RU" sz="10000" b="1" dirty="0">
                <a:solidFill>
                  <a:schemeClr val="tx1"/>
                </a:solidFill>
                <a:latin typeface="Arial Black" panose="020B0A04020102020204" pitchFamily="34" charset="0"/>
              </a:rPr>
              <a:t>старший методист </a:t>
            </a:r>
            <a:r>
              <a:rPr lang="ru-RU" sz="10000" b="1" dirty="0">
                <a:solidFill>
                  <a:prstClr val="black"/>
                </a:solidFill>
                <a:latin typeface="Arial Black" panose="020B0A04020102020204" pitchFamily="34" charset="0"/>
              </a:rPr>
              <a:t>Управления образования</a:t>
            </a:r>
          </a:p>
          <a:p>
            <a:pPr algn="l"/>
            <a:r>
              <a:rPr lang="ru-RU" sz="10000" b="1" dirty="0" err="1" smtClean="0">
                <a:solidFill>
                  <a:srgbClr val="FF0000"/>
                </a:solidFill>
                <a:latin typeface="Arial Black" panose="020B0A04020102020204" pitchFamily="34" charset="0"/>
              </a:rPr>
              <a:t>Семешева</a:t>
            </a:r>
            <a:r>
              <a:rPr lang="ru-RU" sz="100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 Тамара Павловна – </a:t>
            </a:r>
            <a:r>
              <a:rPr lang="ru-RU" sz="10000" b="1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ветеран образования, член Совета ветеранов </a:t>
            </a:r>
            <a:r>
              <a:rPr lang="ru-RU" sz="10000" b="1" dirty="0" err="1" smtClean="0">
                <a:solidFill>
                  <a:schemeClr val="tx1"/>
                </a:solidFill>
                <a:latin typeface="Arial Black" panose="020B0A04020102020204" pitchFamily="34" charset="0"/>
              </a:rPr>
              <a:t>Артинского</a:t>
            </a:r>
            <a:r>
              <a:rPr lang="ru-RU" sz="10000" b="1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 городского округа</a:t>
            </a:r>
          </a:p>
          <a:p>
            <a:pPr algn="l"/>
            <a:r>
              <a:rPr lang="ru-RU" sz="100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Кашина </a:t>
            </a:r>
            <a:r>
              <a:rPr lang="ru-RU" sz="100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Валентина Петровна </a:t>
            </a:r>
            <a:r>
              <a:rPr lang="ru-RU" sz="10000" dirty="0" smtClean="0">
                <a:latin typeface="Arial Black" panose="020B0A04020102020204" pitchFamily="34" charset="0"/>
              </a:rPr>
              <a:t>– </a:t>
            </a:r>
            <a:r>
              <a:rPr lang="ru-RU" sz="10000" b="1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заместитель директора по воспитательной работе</a:t>
            </a:r>
          </a:p>
          <a:p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5773" y="233657"/>
            <a:ext cx="1586707" cy="15342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79970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http://www.nn.ru/data/forum/images/2012-03/47361321-gergievskaj_lenta.gif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532440" y="6137920"/>
            <a:ext cx="720080" cy="720080"/>
          </a:xfrm>
          <a:prstGeom prst="rect">
            <a:avLst/>
          </a:prstGeom>
          <a:noFill/>
        </p:spPr>
      </p:pic>
      <p:sp>
        <p:nvSpPr>
          <p:cNvPr id="5" name="Объект 4"/>
          <p:cNvSpPr>
            <a:spLocks noGrp="1"/>
          </p:cNvSpPr>
          <p:nvPr>
            <p:ph sz="half" idx="2"/>
          </p:nvPr>
        </p:nvSpPr>
        <p:spPr>
          <a:xfrm>
            <a:off x="2102177" y="3695306"/>
            <a:ext cx="6523348" cy="2548129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endParaRPr lang="ru-RU" sz="25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25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Козлова </a:t>
            </a:r>
            <a:r>
              <a:rPr lang="ru-RU" sz="2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Варвара </a:t>
            </a:r>
            <a:endParaRPr lang="ru-RU" sz="25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ученица  филиала </a:t>
            </a:r>
            <a:r>
              <a:rPr lang="ru-RU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Артинский</a:t>
            </a:r>
            <a:r>
              <a:rPr lang="ru-RU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лицей» - «</a:t>
            </a:r>
            <a:r>
              <a:rPr lang="ru-RU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Усть</a:t>
            </a:r>
            <a:r>
              <a:rPr lang="ru-RU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</a:t>
            </a:r>
            <a:r>
              <a:rPr lang="ru-RU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Югушинская</a:t>
            </a:r>
            <a:r>
              <a:rPr lang="ru-RU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ООШ</a:t>
            </a:r>
            <a:r>
              <a:rPr lang="ru-RU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marL="0" indent="0" algn="ctr">
              <a:buNone/>
            </a:pPr>
            <a:r>
              <a:rPr lang="ru-RU" sz="2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Джорбирова Милана </a:t>
            </a:r>
            <a:endParaRPr lang="ru-RU" sz="25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ученица МКОУ </a:t>
            </a:r>
            <a:r>
              <a:rPr lang="ru-RU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Сухановская</a:t>
            </a:r>
            <a:r>
              <a:rPr lang="ru-RU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СОШ»</a:t>
            </a:r>
          </a:p>
          <a:p>
            <a:pPr marL="0" indent="0" algn="ctr">
              <a:buNone/>
            </a:pPr>
            <a:endParaRPr lang="ru-RU" sz="2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Объект 2"/>
          <p:cNvPicPr>
            <a:picLocks noGrp="1" noChangeAspect="1"/>
          </p:cNvPicPr>
          <p:nvPr>
            <p:ph sz="half" idx="1"/>
          </p:nvPr>
        </p:nvPicPr>
        <p:blipFill>
          <a:blip r:embed="rId5"/>
          <a:stretch>
            <a:fillRect/>
          </a:stretch>
        </p:blipFill>
        <p:spPr>
          <a:xfrm>
            <a:off x="3617613" y="386499"/>
            <a:ext cx="2674778" cy="3845896"/>
          </a:xfrm>
          <a:prstGeom prst="rect">
            <a:avLst/>
          </a:prstGeom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9367" y="271365"/>
            <a:ext cx="1454695" cy="14066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80003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http://www.nn.ru/data/forum/images/2012-03/47361321-gergievskaj_lenta.gif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532440" y="6137920"/>
            <a:ext cx="720080" cy="720080"/>
          </a:xfrm>
          <a:prstGeom prst="rect">
            <a:avLst/>
          </a:prstGeom>
          <a:noFill/>
        </p:spPr>
      </p:pic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5"/>
          <a:stretch>
            <a:fillRect/>
          </a:stretch>
        </p:blipFill>
        <p:spPr>
          <a:xfrm>
            <a:off x="2622443" y="486361"/>
            <a:ext cx="4300038" cy="3225029"/>
          </a:xfrm>
          <a:prstGeom prst="rect">
            <a:avLst/>
          </a:prstGeom>
        </p:spPr>
      </p:pic>
      <p:sp>
        <p:nvSpPr>
          <p:cNvPr id="5" name="Объект 4"/>
          <p:cNvSpPr>
            <a:spLocks noGrp="1"/>
          </p:cNvSpPr>
          <p:nvPr>
            <p:ph sz="half" idx="2"/>
          </p:nvPr>
        </p:nvSpPr>
        <p:spPr>
          <a:xfrm>
            <a:off x="1586245" y="3711390"/>
            <a:ext cx="7306235" cy="3133164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2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Демидов Евгений </a:t>
            </a:r>
            <a:endParaRPr lang="ru-RU" sz="25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ученик  МКОУ </a:t>
            </a:r>
            <a:r>
              <a:rPr lang="ru-RU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АГО «</a:t>
            </a:r>
            <a:r>
              <a:rPr lang="ru-RU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Поташкинская</a:t>
            </a:r>
            <a:r>
              <a:rPr lang="ru-RU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СОШ»</a:t>
            </a:r>
          </a:p>
          <a:p>
            <a:pPr marL="0" indent="0" algn="ctr">
              <a:buNone/>
            </a:pPr>
            <a:r>
              <a:rPr lang="ru-RU" sz="2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Козлова Варвара </a:t>
            </a:r>
            <a:endParaRPr lang="ru-RU" sz="25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ученицы </a:t>
            </a:r>
            <a:r>
              <a:rPr lang="ru-RU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ru-RU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филиала </a:t>
            </a:r>
            <a:r>
              <a:rPr lang="ru-RU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Артинский</a:t>
            </a:r>
            <a:r>
              <a:rPr lang="ru-RU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лицей» - «</a:t>
            </a:r>
            <a:r>
              <a:rPr lang="ru-RU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Усть</a:t>
            </a:r>
            <a:r>
              <a:rPr lang="ru-RU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</a:t>
            </a:r>
            <a:r>
              <a:rPr lang="ru-RU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Югушинская</a:t>
            </a:r>
            <a:r>
              <a:rPr lang="ru-RU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ООШ»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6603" y="233658"/>
            <a:ext cx="1435878" cy="13884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39899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201</TotalTime>
  <Words>348</Words>
  <Application>Microsoft Office PowerPoint</Application>
  <PresentationFormat>Экран (4:3)</PresentationFormat>
  <Paragraphs>77</Paragraphs>
  <Slides>20</Slides>
  <Notes>0</Notes>
  <HiddenSlides>0</HiddenSlides>
  <MMClips>7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1_Тема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Жюри конкурса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Luda</dc:creator>
  <cp:lastModifiedBy>Кабинет_107</cp:lastModifiedBy>
  <cp:revision>17</cp:revision>
  <dcterms:created xsi:type="dcterms:W3CDTF">2015-02-17T17:19:43Z</dcterms:created>
  <dcterms:modified xsi:type="dcterms:W3CDTF">2015-02-18T06:13:58Z</dcterms:modified>
</cp:coreProperties>
</file>