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271D-F202-4D7C-A80F-2A80F105E534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556E-FEB1-4159-92A8-4126296FE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2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271D-F202-4D7C-A80F-2A80F105E534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556E-FEB1-4159-92A8-4126296FE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51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271D-F202-4D7C-A80F-2A80F105E534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556E-FEB1-4159-92A8-4126296FE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53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271D-F202-4D7C-A80F-2A80F105E534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556E-FEB1-4159-92A8-4126296FE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64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271D-F202-4D7C-A80F-2A80F105E534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556E-FEB1-4159-92A8-4126296FE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62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271D-F202-4D7C-A80F-2A80F105E534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556E-FEB1-4159-92A8-4126296FE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6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271D-F202-4D7C-A80F-2A80F105E534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556E-FEB1-4159-92A8-4126296FE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52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271D-F202-4D7C-A80F-2A80F105E534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556E-FEB1-4159-92A8-4126296FE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50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271D-F202-4D7C-A80F-2A80F105E534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556E-FEB1-4159-92A8-4126296FE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61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271D-F202-4D7C-A80F-2A80F105E534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556E-FEB1-4159-92A8-4126296FE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41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271D-F202-4D7C-A80F-2A80F105E534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556E-FEB1-4159-92A8-4126296FE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07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E271D-F202-4D7C-A80F-2A80F105E534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0556E-FEB1-4159-92A8-4126296FE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51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075618"/>
              </p:ext>
            </p:extLst>
          </p:nvPr>
        </p:nvGraphicFramePr>
        <p:xfrm>
          <a:off x="457200" y="1600200"/>
          <a:ext cx="8229600" cy="448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262088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</a:p>
                    <a:p>
                      <a:pPr algn="ctr"/>
                      <a:endParaRPr lang="ru-RU" sz="3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46+36=</a:t>
                      </a:r>
                    </a:p>
                    <a:p>
                      <a:pPr algn="ctr"/>
                      <a:endParaRPr lang="ru-RU" sz="3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3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37+28=</a:t>
                      </a:r>
                    </a:p>
                    <a:p>
                      <a:pPr algn="ctr"/>
                      <a:endParaRPr lang="ru-RU" sz="3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3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42 - 25=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</a:p>
                    <a:p>
                      <a:pPr algn="ctr"/>
                      <a:endParaRPr lang="ru-RU" sz="32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16+28=</a:t>
                      </a:r>
                    </a:p>
                    <a:p>
                      <a:pPr algn="ctr"/>
                      <a:endParaRPr lang="ru-RU" sz="32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32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26+29=</a:t>
                      </a:r>
                    </a:p>
                    <a:p>
                      <a:pPr algn="ctr"/>
                      <a:endParaRPr lang="ru-RU" sz="32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32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54 – 27 =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96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Сумма всех сторон многоугольника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48064" y="4725144"/>
            <a:ext cx="3096344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периметр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48880"/>
            <a:ext cx="3488127" cy="1953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177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многоугольник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096" y="1556792"/>
            <a:ext cx="6215272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682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 задание с. 82 №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Четырехугольник у которого все углы прямые, а стороны соответственно равны?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79912" y="3058919"/>
            <a:ext cx="3168352" cy="7920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Прямоугольник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80728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862" y="1916832"/>
            <a:ext cx="4011686" cy="26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114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874" y="1700808"/>
            <a:ext cx="6527342" cy="36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22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 : 3 – частное</a:t>
            </a:r>
          </a:p>
          <a:p>
            <a:r>
              <a:rPr lang="ru-RU" dirty="0" smtClean="0"/>
              <a:t>5 * 2 – произведение</a:t>
            </a:r>
          </a:p>
          <a:p>
            <a:r>
              <a:rPr lang="ru-RU" dirty="0" smtClean="0"/>
              <a:t>+         сумма</a:t>
            </a:r>
          </a:p>
          <a:p>
            <a:r>
              <a:rPr lang="ru-RU" smtClean="0"/>
              <a:t>-          разность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6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62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многоугольник</vt:lpstr>
      <vt:lpstr>Выполни задание с. 82 № 6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2016-05-09T16:12:55Z</dcterms:created>
  <dcterms:modified xsi:type="dcterms:W3CDTF">2016-05-09T16:30:34Z</dcterms:modified>
</cp:coreProperties>
</file>