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CADF12-1A63-4B0C-954E-D82BC69FAAE0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366A5-AC37-4376-B9C0-AC56BC14E2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3016"/>
            <a:ext cx="7028986" cy="395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7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Гагарин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5400600" cy="398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2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МОЛОДЦЫ!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1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510"/>
            <a:ext cx="7632848" cy="58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2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9" y="476672"/>
            <a:ext cx="7841689" cy="58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167634" cy="606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9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804248" cy="382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7850"/>
            <a:ext cx="7331968" cy="458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2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8720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1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9" y="908721"/>
            <a:ext cx="6532633" cy="48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8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12732" cy="45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2531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Космос</vt:lpstr>
      <vt:lpstr>Юрий Гагарин</vt:lpstr>
      <vt:lpstr>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2016-04-15T18:42:39Z</dcterms:created>
  <dcterms:modified xsi:type="dcterms:W3CDTF">2016-04-15T19:23:59Z</dcterms:modified>
</cp:coreProperties>
</file>